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8" r:id="rId4"/>
    <p:sldId id="299" r:id="rId5"/>
    <p:sldId id="300" r:id="rId6"/>
    <p:sldId id="301" r:id="rId7"/>
    <p:sldId id="286" r:id="rId8"/>
    <p:sldId id="289" r:id="rId9"/>
    <p:sldId id="280" r:id="rId10"/>
  </p:sldIdLst>
  <p:sldSz cx="6858000" cy="9144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82" autoAdjust="0"/>
  </p:normalViewPr>
  <p:slideViewPr>
    <p:cSldViewPr>
      <p:cViewPr>
        <p:scale>
          <a:sx n="125" d="100"/>
          <a:sy n="125" d="100"/>
        </p:scale>
        <p:origin x="-2304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50A8-AF81-4698-8CE9-4020A5652F56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2A8-B25F-4B66-890A-FD478BE10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3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50A8-AF81-4698-8CE9-4020A5652F56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2A8-B25F-4B66-890A-FD478BE10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6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50A8-AF81-4698-8CE9-4020A5652F56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2A8-B25F-4B66-890A-FD478BE10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6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50A8-AF81-4698-8CE9-4020A5652F56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2A8-B25F-4B66-890A-FD478BE10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50A8-AF81-4698-8CE9-4020A5652F56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2A8-B25F-4B66-890A-FD478BE10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7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50A8-AF81-4698-8CE9-4020A5652F56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2A8-B25F-4B66-890A-FD478BE10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7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50A8-AF81-4698-8CE9-4020A5652F56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2A8-B25F-4B66-890A-FD478BE10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6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50A8-AF81-4698-8CE9-4020A5652F56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2A8-B25F-4B66-890A-FD478BE10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8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50A8-AF81-4698-8CE9-4020A5652F56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2A8-B25F-4B66-890A-FD478BE10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8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50A8-AF81-4698-8CE9-4020A5652F56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2A8-B25F-4B66-890A-FD478BE10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7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50A8-AF81-4698-8CE9-4020A5652F56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2A8-B25F-4B66-890A-FD478BE10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6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F50A8-AF81-4698-8CE9-4020A5652F56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1B2A8-B25F-4B66-890A-FD478BE10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7214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9341" y="2555776"/>
            <a:ext cx="4575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Группа компаний </a:t>
            </a:r>
            <a:endParaRPr lang="ru-RU" sz="3600" b="1" dirty="0">
              <a:solidFill>
                <a:schemeClr val="tx2"/>
              </a:solidFill>
            </a:endParaRPr>
          </a:p>
          <a:p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«ТЭМ»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0067" y="4055742"/>
            <a:ext cx="3546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Российский          </a:t>
            </a:r>
            <a:r>
              <a:rPr lang="ru-RU" b="1" dirty="0"/>
              <a:t>производитель </a:t>
            </a:r>
          </a:p>
          <a:p>
            <a:pPr algn="r"/>
            <a:r>
              <a:rPr lang="ru-RU" b="1" dirty="0"/>
              <a:t>теплосчетчиков, расходомеров, </a:t>
            </a:r>
          </a:p>
          <a:p>
            <a:pPr algn="r"/>
            <a:r>
              <a:rPr lang="ru-RU" b="1" dirty="0" smtClean="0"/>
              <a:t>дозаторов,   систем </a:t>
            </a:r>
            <a:r>
              <a:rPr lang="ru-RU" b="1" dirty="0"/>
              <a:t>управления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912"/>
            <a:ext cx="6858000" cy="757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4806" y="410259"/>
            <a:ext cx="384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Электронный каталог оборудования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93438" y="7740352"/>
            <a:ext cx="2973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www.tesmart.by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2014" y="6709866"/>
            <a:ext cx="4091594" cy="719673"/>
            <a:chOff x="612014" y="6709866"/>
            <a:chExt cx="4091594" cy="719673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612014" y="6709866"/>
              <a:ext cx="4091594" cy="719673"/>
              <a:chOff x="612014" y="6709866"/>
              <a:chExt cx="4091594" cy="719673"/>
            </a:xfrm>
          </p:grpSpPr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3520" y="6710899"/>
                <a:ext cx="828000" cy="71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8823" y="6709866"/>
                <a:ext cx="828000" cy="71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7" name="Группа 36"/>
              <p:cNvGrpSpPr/>
              <p:nvPr/>
            </p:nvGrpSpPr>
            <p:grpSpPr>
              <a:xfrm>
                <a:off x="1420823" y="6716778"/>
                <a:ext cx="828000" cy="712761"/>
                <a:chOff x="2272581" y="6434798"/>
                <a:chExt cx="828000" cy="756000"/>
              </a:xfrm>
            </p:grpSpPr>
            <p:pic>
              <p:nvPicPr>
                <p:cNvPr id="53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72581" y="6434798"/>
                  <a:ext cx="828000" cy="75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4" name="Picture 2" descr="D:\Behterev\Презентация\Приборы\Gif\ТЭСМАРТ РТ-05_2.gif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0741" y="6442748"/>
                  <a:ext cx="451304" cy="2885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3" descr="D:\Behterev\Презентация\Приборы\Gif\ТЭМ-порт.gif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8880" y="6783860"/>
                  <a:ext cx="403850" cy="3296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4" descr="D:\Behterev\Презентация\Приборы\Gif\КР_3_осветл_без слоев.gif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4107" y="6666979"/>
                  <a:ext cx="312264" cy="5040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" name="Группа 37"/>
              <p:cNvGrpSpPr/>
              <p:nvPr/>
            </p:nvGrpSpPr>
            <p:grpSpPr>
              <a:xfrm>
                <a:off x="3875608" y="6713133"/>
                <a:ext cx="828000" cy="712761"/>
                <a:chOff x="4939422" y="7471185"/>
                <a:chExt cx="828000" cy="712761"/>
              </a:xfrm>
            </p:grpSpPr>
            <p:pic>
              <p:nvPicPr>
                <p:cNvPr id="43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9422" y="7471185"/>
                  <a:ext cx="828000" cy="7127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65005" y="7640441"/>
                  <a:ext cx="327331" cy="4938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9" name="Группа 38"/>
              <p:cNvGrpSpPr/>
              <p:nvPr/>
            </p:nvGrpSpPr>
            <p:grpSpPr>
              <a:xfrm>
                <a:off x="612014" y="6710898"/>
                <a:ext cx="828000" cy="712761"/>
                <a:chOff x="1801411" y="6494097"/>
                <a:chExt cx="828000" cy="712761"/>
              </a:xfrm>
            </p:grpSpPr>
            <p:pic>
              <p:nvPicPr>
                <p:cNvPr id="40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1411" y="6494097"/>
                  <a:ext cx="828000" cy="7127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" name="Рисунок 40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1661" y="6545852"/>
                  <a:ext cx="483176" cy="304625"/>
                </a:xfrm>
                <a:prstGeom prst="rect">
                  <a:avLst/>
                </a:prstGeom>
              </p:spPr>
            </p:pic>
            <p:pic>
              <p:nvPicPr>
                <p:cNvPr id="42" name="Picture 3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8266" y="6808731"/>
                  <a:ext cx="472425" cy="3514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8" name="Группа 7"/>
            <p:cNvGrpSpPr/>
            <p:nvPr/>
          </p:nvGrpSpPr>
          <p:grpSpPr>
            <a:xfrm>
              <a:off x="3248203" y="6748344"/>
              <a:ext cx="1381386" cy="561445"/>
              <a:chOff x="3248203" y="6748344"/>
              <a:chExt cx="1381386" cy="561445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8203" y="6882389"/>
                <a:ext cx="498634" cy="427400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8522" y="6748344"/>
                <a:ext cx="301067" cy="313636"/>
              </a:xfrm>
              <a:prstGeom prst="rect">
                <a:avLst/>
              </a:prstGeom>
            </p:spPr>
          </p:pic>
        </p:grpSp>
      </p:grpSp>
      <p:sp>
        <p:nvSpPr>
          <p:cNvPr id="31" name="Прямоугольник 30"/>
          <p:cNvSpPr/>
          <p:nvPr/>
        </p:nvSpPr>
        <p:spPr>
          <a:xfrm>
            <a:off x="87765" y="5308170"/>
            <a:ext cx="6368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</a:rPr>
              <a:t>Промышленные расходомеры и дозаторы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72" y="6740101"/>
            <a:ext cx="571011" cy="68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0" y="2743966"/>
            <a:ext cx="5790066" cy="470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721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912"/>
            <a:ext cx="6858000" cy="757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816" y="8442290"/>
            <a:ext cx="240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ООО «ТЭСМАРТ-</a:t>
            </a:r>
            <a:r>
              <a:rPr lang="ru-RU" sz="900" b="1" dirty="0" err="1">
                <a:solidFill>
                  <a:schemeClr val="accent1">
                    <a:lumMod val="75000"/>
                  </a:schemeClr>
                </a:solidFill>
              </a:rPr>
              <a:t>промэнерго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220019, г. Минск, ул. Якубовского, 70, ком.3</a:t>
            </a: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Тел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:+375 17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397-41-21,+375 29 601-63-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01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</a:rPr>
              <a:t>tesmart@mail.ru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4030" y="2158955"/>
            <a:ext cx="2952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1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0922" y="1685997"/>
            <a:ext cx="6318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Высокоточный электромагнитный расходомер 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РСМ-05.03 </a:t>
            </a:r>
            <a:r>
              <a:rPr lang="ru-RU" sz="1600" b="1" dirty="0">
                <a:solidFill>
                  <a:schemeClr val="tx2"/>
                </a:solidFill>
              </a:rPr>
              <a:t>(ТЭСМАРТ)</a:t>
            </a:r>
            <a:endParaRPr lang="ru-RU" sz="1600" dirty="0">
              <a:solidFill>
                <a:schemeClr val="tx2"/>
              </a:solidFill>
            </a:endParaRPr>
          </a:p>
          <a:p>
            <a:pPr algn="ctr"/>
            <a:r>
              <a:rPr lang="ru-RU" sz="1600" b="1" dirty="0">
                <a:solidFill>
                  <a:schemeClr val="tx2"/>
                </a:solidFill>
              </a:rPr>
              <a:t>Дозатор РСМ-Д (ТЭСМАРТ)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72814" y="435548"/>
            <a:ext cx="4320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Приборы учета и дозирования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82465" y="2503220"/>
            <a:ext cx="29880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chemeClr val="tx2"/>
                </a:solidFill>
              </a:rPr>
              <a:t>ООО «Энергосберегающая компания «ТЭМ» выпускает широкий спектр расходомеров </a:t>
            </a:r>
            <a:r>
              <a:rPr lang="ru-RU" sz="1300" b="1" dirty="0" smtClean="0">
                <a:solidFill>
                  <a:schemeClr val="tx2"/>
                </a:solidFill>
              </a:rPr>
              <a:t>электропроводных жидкостей </a:t>
            </a:r>
            <a:r>
              <a:rPr lang="ru-RU" sz="1300" b="1" dirty="0">
                <a:solidFill>
                  <a:schemeClr val="tx2"/>
                </a:solidFill>
              </a:rPr>
              <a:t>модификации </a:t>
            </a:r>
            <a:r>
              <a:rPr lang="ru-RU" sz="1300" b="1" dirty="0" smtClean="0">
                <a:solidFill>
                  <a:schemeClr val="tx2"/>
                </a:solidFill>
              </a:rPr>
              <a:t>РСМ-05.03 </a:t>
            </a:r>
            <a:r>
              <a:rPr lang="ru-RU" sz="1300" b="1" dirty="0">
                <a:solidFill>
                  <a:schemeClr val="tx2"/>
                </a:solidFill>
              </a:rPr>
              <a:t>(ТЭСМАРТ) и дозаторов на их основе для применения в </a:t>
            </a:r>
            <a:r>
              <a:rPr lang="ru-RU" sz="1300" b="1" dirty="0" smtClean="0">
                <a:solidFill>
                  <a:schemeClr val="tx2"/>
                </a:solidFill>
              </a:rPr>
              <a:t>промышленности, включая пищевую. </a:t>
            </a:r>
            <a:endParaRPr lang="ru-RU" sz="1300" b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9" y="3352641"/>
            <a:ext cx="2456369" cy="33079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582465" y="3976766"/>
            <a:ext cx="298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dirty="0"/>
              <a:t>Расходомеры предназначены для измерения объемного и массового расхода, объёма, массы, температуры, давления электропроводных жидкостей, в системах автоматического контроля, управления и </a:t>
            </a:r>
            <a:r>
              <a:rPr lang="ru-RU" sz="1200" dirty="0" smtClean="0"/>
              <a:t>учета.</a:t>
            </a:r>
            <a:endParaRPr lang="ru-RU" sz="1200" dirty="0"/>
          </a:p>
          <a:p>
            <a:pPr indent="457200" algn="just"/>
            <a:r>
              <a:rPr lang="ru-RU" sz="1200" dirty="0"/>
              <a:t>Расходомеры используются </a:t>
            </a:r>
            <a:r>
              <a:rPr lang="ru-RU" sz="1200" dirty="0" smtClean="0"/>
              <a:t>на промышленных предприятиях </a:t>
            </a:r>
            <a:r>
              <a:rPr lang="ru-RU" sz="1200" dirty="0"/>
              <a:t>для </a:t>
            </a:r>
            <a:r>
              <a:rPr lang="ru-RU" sz="1200" dirty="0" smtClean="0"/>
              <a:t>технологического и коммерческого учета</a:t>
            </a:r>
            <a:r>
              <a:rPr lang="ru-RU" sz="1200" dirty="0"/>
              <a:t>, в том числе в составе автоматических </a:t>
            </a:r>
            <a:r>
              <a:rPr lang="ru-RU" sz="1200" dirty="0" smtClean="0"/>
              <a:t>систем </a:t>
            </a:r>
            <a:r>
              <a:rPr lang="ru-RU" sz="1200" dirty="0"/>
              <a:t>контроля параметров электропроводящих </a:t>
            </a:r>
            <a:r>
              <a:rPr lang="ru-RU" sz="1200" dirty="0" smtClean="0"/>
              <a:t>жидкостей </a:t>
            </a:r>
            <a:r>
              <a:rPr lang="ru-RU" sz="1200" dirty="0"/>
              <a:t>таких как: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вода и водные растворы;</a:t>
            </a: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жидкие и пастообразные пищевые продукты;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щелочи и щелочные растворы;</a:t>
            </a: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 </a:t>
            </a:r>
            <a:r>
              <a:rPr lang="ru-RU" sz="1200" dirty="0" smtClean="0"/>
              <a:t>кислоты и кислотные растворы;</a:t>
            </a: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 жидкие кормовые смеси;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 </a:t>
            </a:r>
            <a:r>
              <a:rPr lang="ru-RU" sz="1200" dirty="0"/>
              <a:t>водные растворы охлаждающих </a:t>
            </a:r>
            <a:r>
              <a:rPr lang="ru-RU" sz="1200" dirty="0" smtClean="0"/>
              <a:t>жидкостей;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стоки</a:t>
            </a:r>
            <a:r>
              <a:rPr lang="ru-RU" sz="12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4629" y="6725682"/>
            <a:ext cx="2493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Расходомер РСМ-05-03 </a:t>
            </a:r>
            <a:r>
              <a:rPr lang="ru-RU" sz="1200" b="1" dirty="0">
                <a:solidFill>
                  <a:schemeClr val="tx2"/>
                </a:solidFill>
              </a:rPr>
              <a:t>(ТЭСМАРТ</a:t>
            </a:r>
            <a:r>
              <a:rPr lang="ru-RU" sz="1200" b="1" dirty="0" smtClean="0">
                <a:solidFill>
                  <a:schemeClr val="tx2"/>
                </a:solidFill>
              </a:rPr>
              <a:t>)</a:t>
            </a:r>
            <a:br>
              <a:rPr lang="ru-RU" sz="1200" b="1" dirty="0" smtClean="0">
                <a:solidFill>
                  <a:schemeClr val="tx2"/>
                </a:solidFill>
              </a:rPr>
            </a:br>
            <a:r>
              <a:rPr lang="ru-RU" sz="1200" b="1" dirty="0" smtClean="0">
                <a:solidFill>
                  <a:schemeClr val="tx2"/>
                </a:solidFill>
              </a:rPr>
              <a:t>Совмещенное исполнение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0" y="2743966"/>
            <a:ext cx="5790066" cy="470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721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912"/>
            <a:ext cx="6858000" cy="757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816" y="8442290"/>
            <a:ext cx="240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ООО «ТЭСМАРТ-</a:t>
            </a:r>
            <a:r>
              <a:rPr lang="ru-RU" sz="900" b="1" dirty="0" err="1">
                <a:solidFill>
                  <a:schemeClr val="accent1">
                    <a:lumMod val="75000"/>
                  </a:schemeClr>
                </a:solidFill>
              </a:rPr>
              <a:t>промэнерго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220019, г. Минск, ул. Якубовского, 70, ком.3</a:t>
            </a: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Тел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:+375 17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397-41-21,+375 29 601-63-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01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</a:rPr>
              <a:t>tesmart@mail.ru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4030" y="2158955"/>
            <a:ext cx="2952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1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9358" y="1716587"/>
            <a:ext cx="6048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Преимущества и особенности расходомеров РСМ-05.03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9000" y="2070877"/>
            <a:ext cx="2988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Ценовые</a:t>
            </a:r>
            <a:r>
              <a:rPr lang="ru-RU" sz="1200" dirty="0"/>
              <a:t>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лучшее на рынке соотношение </a:t>
            </a:r>
            <a:r>
              <a:rPr lang="ru-RU" sz="1200" dirty="0" smtClean="0"/>
              <a:t>параметров цена-качество</a:t>
            </a:r>
            <a:r>
              <a:rPr lang="ru-RU" sz="1200" dirty="0"/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встроенный счетчик расходов с индикатором позволяет использовать расходомер без дополнительного регистрирующего оборудования, что удешевляет прибор;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к одному вычислителю может быть подключено 2 расходомера. Измерение с помощью одного прибора двух расходов </a:t>
            </a:r>
            <a:r>
              <a:rPr lang="ru-RU" sz="1200" dirty="0" smtClean="0"/>
              <a:t>экономит </a:t>
            </a:r>
            <a:r>
              <a:rPr lang="ru-RU" sz="1200" dirty="0"/>
              <a:t>до 50% цены; </a:t>
            </a:r>
            <a:endParaRPr lang="ru-RU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с</a:t>
            </a:r>
            <a:r>
              <a:rPr lang="ru-RU" sz="1200" dirty="0" smtClean="0"/>
              <a:t>нижение цены за счет использования на ППР и расходомерах больших диаметров неметаллических труб (фторопласт, полиэтилен высокого давления (ПВД) и др.);</a:t>
            </a: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возможность установки как на горизонтальных и вертикальных, так и наклонных участках трубопровода. Таким образом, отпадает задача выбора места установки прибора и снижается стоимость проекта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25214" y="587948"/>
            <a:ext cx="4320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Приборы учета и дозирования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8410" y="2070877"/>
            <a:ext cx="2988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Конструктивные: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не создает дополнительного гидравлического сопротивления;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отсутствие механических и выступающих в проточную часть элементов обеспечивает высокую надежность и долговечность;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защита от образования конденсата внутри расходомера;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монтаж с помощью гаек для асептического соединения;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возможность установки как на горизонтальных и вертикальных, так и наклонных участках трубопровода. Таким образом, отпадает задача выбора места установки прибора и снижается стоимость </a:t>
            </a:r>
            <a:r>
              <a:rPr lang="ru-RU" sz="1200" dirty="0" smtClean="0"/>
              <a:t>проекта;</a:t>
            </a: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возможность раздельного и совместного конструктивного исполнения ИВБ и ППР;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степень защиты  - IP54, по заказу - </a:t>
            </a:r>
            <a:r>
              <a:rPr lang="ru-RU" sz="1200" dirty="0" smtClean="0"/>
              <a:t>IP68. Последние можно использовать в том числе во взрывоопасных зонах.</a:t>
            </a:r>
            <a:endParaRPr lang="ru-RU" sz="12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64" y="6344699"/>
            <a:ext cx="2153499" cy="202942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23693" y="6601729"/>
            <a:ext cx="2934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Высокоточный расходомер РСМ-05.03 (ТЭСМАРТ) с двумя первичными преобразователями расхода 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</a:rPr>
              <a:t>(марки ПРП). Может использоваться </a:t>
            </a:r>
            <a:br>
              <a:rPr lang="ru-RU" sz="1200" b="1" dirty="0">
                <a:solidFill>
                  <a:schemeClr val="tx2"/>
                </a:solidFill>
              </a:rPr>
            </a:br>
            <a:r>
              <a:rPr lang="ru-RU" sz="1200" b="1" dirty="0">
                <a:solidFill>
                  <a:schemeClr val="tx2"/>
                </a:solidFill>
              </a:rPr>
              <a:t>для измерения агрессивных сред и пищевых </a:t>
            </a:r>
            <a:r>
              <a:rPr lang="ru-RU" sz="1200" b="1" dirty="0" smtClean="0">
                <a:solidFill>
                  <a:schemeClr val="tx2"/>
                </a:solidFill>
              </a:rPr>
              <a:t>продуктов.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0" y="2743966"/>
            <a:ext cx="5790066" cy="470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721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912"/>
            <a:ext cx="6858000" cy="757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816" y="8442290"/>
            <a:ext cx="240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ООО «ТЭСМАРТ-</a:t>
            </a:r>
            <a:r>
              <a:rPr lang="ru-RU" sz="900" b="1" dirty="0" err="1">
                <a:solidFill>
                  <a:schemeClr val="accent1">
                    <a:lumMod val="75000"/>
                  </a:schemeClr>
                </a:solidFill>
              </a:rPr>
              <a:t>промэнерго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220019, г. Минск, ул. Якубовского, 70, ком.3</a:t>
            </a: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Тел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:+375 17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397-41-21,+375 29 601-63-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01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</a:rPr>
              <a:t>tesmart@mail.ru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4030" y="2158955"/>
            <a:ext cx="2952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1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9358" y="1716587"/>
            <a:ext cx="6048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Преимущества и особенности прибора 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9000" y="2070877"/>
            <a:ext cx="2988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Качественные:</a:t>
            </a:r>
            <a:r>
              <a:rPr lang="ru-RU" sz="1200" dirty="0"/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высокая надежность, гарантия </a:t>
            </a:r>
            <a:r>
              <a:rPr lang="ru-RU" sz="1200" dirty="0" smtClean="0"/>
              <a:t>до </a:t>
            </a:r>
            <a:r>
              <a:rPr lang="ru-RU" sz="1200" dirty="0"/>
              <a:t>8 лет;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err="1"/>
              <a:t>межповерочный</a:t>
            </a:r>
            <a:r>
              <a:rPr lang="ru-RU" sz="1200" dirty="0"/>
              <a:t> интервал – 4 года</a:t>
            </a:r>
            <a:r>
              <a:rPr lang="ru-RU" sz="1200" dirty="0" smtClean="0"/>
              <a:t>.</a:t>
            </a:r>
          </a:p>
          <a:p>
            <a:pPr algn="just"/>
            <a:endParaRPr lang="ru-RU" sz="1200" dirty="0"/>
          </a:p>
          <a:p>
            <a:r>
              <a:rPr lang="ru-RU" sz="1200" b="1" dirty="0"/>
              <a:t>Функциональные: </a:t>
            </a: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динамический диапазон измерения расхода 1:400 (по заказу 1:1000);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измерение как малых, так и больших расходов - ППР могут иметь диаметр от 4 до 300 мм, любой вид </a:t>
            </a:r>
            <a:r>
              <a:rPr lang="ru-RU" sz="1200" dirty="0" smtClean="0"/>
              <a:t>крепления</a:t>
            </a:r>
            <a:r>
              <a:rPr lang="ru-RU" sz="1200" dirty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измерение </a:t>
            </a:r>
            <a:r>
              <a:rPr lang="ru-RU" sz="1200" dirty="0"/>
              <a:t>расхода, температуры, давления;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функция измерения расхода при реверсном движении жидкости;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глубина архива регистрируемых параметров: часовых данных – 72 </a:t>
            </a:r>
            <a:r>
              <a:rPr lang="ru-RU" sz="1200" dirty="0" smtClean="0"/>
              <a:t>суток</a:t>
            </a:r>
            <a:r>
              <a:rPr lang="ru-RU" sz="1200" dirty="0"/>
              <a:t>, суточных данных – 12 месяцев;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передача </a:t>
            </a:r>
            <a:r>
              <a:rPr lang="ru-RU" sz="1200" dirty="0"/>
              <a:t>данных </a:t>
            </a:r>
            <a:r>
              <a:rPr lang="ru-RU" sz="1200" dirty="0" smtClean="0"/>
              <a:t>по интерфейсам </a:t>
            </a:r>
            <a:r>
              <a:rPr lang="ru-RU" sz="1200" dirty="0"/>
              <a:t>RS-232, RS-485, </a:t>
            </a:r>
            <a:r>
              <a:rPr lang="ru-RU" sz="1200" dirty="0" smtClean="0"/>
              <a:t>GSM-модему;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GSM-модуль позволяет </a:t>
            </a:r>
            <a:r>
              <a:rPr lang="ru-RU" sz="1200" dirty="0"/>
              <a:t>получать данные о расходе  на любом ПК, </a:t>
            </a:r>
            <a:r>
              <a:rPr lang="ru-RU" sz="1200" dirty="0" smtClean="0"/>
              <a:t>подключенном по </a:t>
            </a:r>
            <a:r>
              <a:rPr lang="ru-RU" sz="1200" dirty="0"/>
              <a:t>интернету в систему </a:t>
            </a:r>
            <a:r>
              <a:rPr lang="ru-RU" sz="1200" dirty="0" smtClean="0"/>
              <a:t>УДС-ТЭСМАРТ;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измерение </a:t>
            </a:r>
            <a:r>
              <a:rPr lang="ru-RU" sz="1200" dirty="0"/>
              <a:t>расходов </a:t>
            </a:r>
            <a:r>
              <a:rPr lang="ru-RU" sz="1200" spc="-50" dirty="0"/>
              <a:t>двухкомпонентных</a:t>
            </a:r>
            <a:r>
              <a:rPr lang="ru-RU" sz="1200" dirty="0"/>
              <a:t> </a:t>
            </a:r>
            <a:r>
              <a:rPr lang="ru-RU" sz="1200" dirty="0" smtClean="0"/>
              <a:t>жидкостей и жидкостей, несущих твердые частицы;</a:t>
            </a:r>
          </a:p>
          <a:p>
            <a:pPr marL="171450" indent="-171450" algn="just" fontAlgn="base">
              <a:buFont typeface="Arial" panose="020B0604020202020204" pitchFamily="34" charset="0"/>
              <a:buChar char="•"/>
            </a:pPr>
            <a:r>
              <a:rPr lang="ru-RU" sz="1200" dirty="0" smtClean="0"/>
              <a:t>отсутствует зависимость между точностью измерений и изменением вязкости, плотности среды;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можно </a:t>
            </a:r>
            <a:r>
              <a:rPr lang="ru-RU" sz="1200" dirty="0"/>
              <a:t>использовать в технологических линиях, рассчитанных </a:t>
            </a:r>
            <a:r>
              <a:rPr lang="ru-RU" sz="1200" dirty="0" smtClean="0"/>
              <a:t>на </a:t>
            </a:r>
            <a:r>
              <a:rPr lang="ru-RU" sz="1200" dirty="0"/>
              <a:t>агрессивные </a:t>
            </a:r>
            <a:r>
              <a:rPr lang="ru-RU" sz="1200" dirty="0" smtClean="0"/>
              <a:t>среды.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66641" y="581940"/>
            <a:ext cx="4320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Приборы учета и дозирования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33" y="5679439"/>
            <a:ext cx="1586342" cy="198890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94433" y="7656314"/>
            <a:ext cx="2934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ПРП </a:t>
            </a:r>
            <a:r>
              <a:rPr lang="ru-RU" sz="1200" b="1" dirty="0" err="1" smtClean="0">
                <a:solidFill>
                  <a:schemeClr val="tx2"/>
                </a:solidFill>
              </a:rPr>
              <a:t>Ду</a:t>
            </a:r>
            <a:r>
              <a:rPr lang="ru-RU" sz="1200" b="1" dirty="0" smtClean="0">
                <a:solidFill>
                  <a:schemeClr val="tx2"/>
                </a:solidFill>
              </a:rPr>
              <a:t> 300 мм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2" y="2199159"/>
            <a:ext cx="2588447" cy="24776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04939" y="4640329"/>
            <a:ext cx="2934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Расходомер РСМ-05 в исполнении  </a:t>
            </a:r>
            <a:r>
              <a:rPr lang="en-US" sz="1200" b="1" dirty="0" smtClean="0">
                <a:solidFill>
                  <a:schemeClr val="tx2"/>
                </a:solidFill>
              </a:rPr>
              <a:t>IP-68</a:t>
            </a:r>
            <a:endParaRPr lang="ru-RU" sz="12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0" y="2743966"/>
            <a:ext cx="5790066" cy="470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721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912"/>
            <a:ext cx="6858000" cy="757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816" y="8442290"/>
            <a:ext cx="240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ООО «ТЭСМАРТ-</a:t>
            </a:r>
            <a:r>
              <a:rPr lang="ru-RU" sz="900" b="1" dirty="0" err="1">
                <a:solidFill>
                  <a:schemeClr val="accent1">
                    <a:lumMod val="75000"/>
                  </a:schemeClr>
                </a:solidFill>
              </a:rPr>
              <a:t>промэнерго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220019, г. Минск, ул. Якубовского, 70, ком.3</a:t>
            </a: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Тел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:+375 17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397-41-21,+375 29 601-63-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01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</a:rPr>
              <a:t>tesmart@mail.ru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4030" y="2158955"/>
            <a:ext cx="2952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1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9358" y="1716587"/>
            <a:ext cx="6048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Преимущества и особенности прибора 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61015" y="2277835"/>
            <a:ext cx="298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температура </a:t>
            </a:r>
            <a:r>
              <a:rPr lang="ru-RU" sz="1200" dirty="0"/>
              <a:t>измеряемой жидкости - от 0 °С до </a:t>
            </a:r>
            <a:r>
              <a:rPr lang="ru-RU" sz="1200" dirty="0" smtClean="0"/>
              <a:t>+ </a:t>
            </a:r>
            <a:r>
              <a:rPr lang="ru-RU" sz="1200" dirty="0"/>
              <a:t>150 °</a:t>
            </a:r>
            <a:r>
              <a:rPr lang="ru-RU" sz="1200" dirty="0" smtClean="0"/>
              <a:t>С;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контроль обрыва или короткого замыкания в цепи возбуждения </a:t>
            </a:r>
            <a:r>
              <a:rPr lang="ru-RU" sz="1200" dirty="0" smtClean="0"/>
              <a:t>ППР;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контроль </a:t>
            </a:r>
            <a:r>
              <a:rPr lang="ru-RU" sz="1200" dirty="0"/>
              <a:t>заполнения трубопровода </a:t>
            </a:r>
            <a:r>
              <a:rPr lang="ru-RU" sz="1200" dirty="0" smtClean="0"/>
              <a:t>жидкостью.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0255" y="3567641"/>
            <a:ext cx="4157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Основные метрологические характеристики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8485" y="2110519"/>
            <a:ext cx="298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Функциональные особенности: </a:t>
            </a: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контроль обрыва или короткого замыкания в цепи возбуждения ППР, а также контроль заполнения трубопровода жидкостью;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функция </a:t>
            </a:r>
            <a:r>
              <a:rPr lang="ru-RU" sz="1200" b="1" dirty="0"/>
              <a:t>«</a:t>
            </a:r>
            <a:r>
              <a:rPr lang="ru-RU" sz="1200" dirty="0"/>
              <a:t>ДОЗА</a:t>
            </a:r>
            <a:r>
              <a:rPr lang="ru-RU" sz="1200" b="1" dirty="0"/>
              <a:t>»</a:t>
            </a:r>
            <a:r>
              <a:rPr lang="ru-RU" sz="1200" dirty="0"/>
              <a:t>, предназначенная для дозированной подачи </a:t>
            </a:r>
            <a:r>
              <a:rPr lang="ru-RU" sz="1200" dirty="0" smtClean="0"/>
              <a:t>жидкости;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14417"/>
              </p:ext>
            </p:extLst>
          </p:nvPr>
        </p:nvGraphicFramePr>
        <p:xfrm>
          <a:off x="342900" y="3961573"/>
          <a:ext cx="6172200" cy="1968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7511">
                  <a:extLst>
                    <a:ext uri="{9D8B030D-6E8A-4147-A177-3AD203B41FA5}">
                      <a16:colId xmlns="" xmlns:a16="http://schemas.microsoft.com/office/drawing/2014/main" val="3450682224"/>
                    </a:ext>
                  </a:extLst>
                </a:gridCol>
                <a:gridCol w="3314689">
                  <a:extLst>
                    <a:ext uri="{9D8B030D-6E8A-4147-A177-3AD203B41FA5}">
                      <a16:colId xmlns="" xmlns:a16="http://schemas.microsoft.com/office/drawing/2014/main" val="835284540"/>
                    </a:ext>
                  </a:extLst>
                </a:gridCol>
              </a:tblGrid>
              <a:tr h="174749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Тип расходомера и диапазон измерений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54" marR="664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Пределы допускаемой погрешности,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54" marR="66454" marT="0" marB="0"/>
                </a:tc>
                <a:extLst>
                  <a:ext uri="{0D108BD9-81ED-4DB2-BD59-A6C34878D82A}">
                    <a16:rowId xmlns="" xmlns:a16="http://schemas.microsoft.com/office/drawing/2014/main" val="2042323835"/>
                  </a:ext>
                </a:extLst>
              </a:tr>
              <a:tr h="790061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РСМ-05.03(ТЭСМАРТ)</a:t>
                      </a:r>
                      <a:endParaRPr lang="ru-RU" sz="1100" dirty="0">
                        <a:effectLst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                (400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baseline="-25000" dirty="0">
                          <a:effectLst/>
                        </a:rPr>
                        <a:t>В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ru-RU" sz="1000" dirty="0">
                          <a:effectLst/>
                        </a:rPr>
                        <a:t>1000)</a:t>
                      </a:r>
                      <a:endParaRPr lang="ru-RU" sz="1100" dirty="0">
                        <a:effectLst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baseline="-25000" dirty="0">
                          <a:effectLst/>
                        </a:rPr>
                        <a:t>В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ru-RU" sz="1000" dirty="0">
                          <a:effectLst/>
                        </a:rPr>
                        <a:t>400 (250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baseline="-25000" dirty="0">
                          <a:effectLst/>
                        </a:rPr>
                        <a:t>В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ru-RU" sz="1000" dirty="0">
                          <a:effectLst/>
                        </a:rPr>
                        <a:t>400)</a:t>
                      </a:r>
                      <a:endParaRPr lang="ru-RU" sz="1100" dirty="0">
                        <a:effectLst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baseline="-25000" dirty="0">
                          <a:effectLst/>
                        </a:rPr>
                        <a:t>В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ru-RU" sz="1000" dirty="0">
                          <a:effectLst/>
                        </a:rPr>
                        <a:t>100   (100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baseline="-25000" dirty="0">
                          <a:effectLst/>
                        </a:rPr>
                        <a:t>В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ru-RU" sz="1000" dirty="0">
                          <a:effectLst/>
                        </a:rPr>
                        <a:t>250)</a:t>
                      </a:r>
                      <a:endParaRPr lang="ru-RU" sz="1100" dirty="0">
                        <a:effectLst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baseline="-25000" dirty="0">
                          <a:effectLst/>
                        </a:rPr>
                        <a:t>В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ru-RU" sz="1000" dirty="0">
                          <a:effectLst/>
                        </a:rPr>
                        <a:t>20       (1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baseline="-25000" dirty="0">
                          <a:effectLst/>
                        </a:rPr>
                        <a:t>В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ru-RU" sz="1000" dirty="0">
                          <a:effectLst/>
                        </a:rPr>
                        <a:t>100)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54" marR="664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    (±9,0)</a:t>
                      </a:r>
                      <a:endParaRPr lang="ru-RU" sz="110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±4,5 (±4,5)</a:t>
                      </a:r>
                      <a:endParaRPr lang="ru-RU" sz="110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±2,0 (±3,0)</a:t>
                      </a:r>
                      <a:endParaRPr lang="ru-RU" sz="110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±1,0 (±2,0)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54" marR="66454" marT="0" marB="0"/>
                </a:tc>
                <a:extLst>
                  <a:ext uri="{0D108BD9-81ED-4DB2-BD59-A6C34878D82A}">
                    <a16:rowId xmlns="" xmlns:a16="http://schemas.microsoft.com/office/drawing/2014/main" val="1244578362"/>
                  </a:ext>
                </a:extLst>
              </a:tr>
              <a:tr h="790061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РСМ-05.03(ТЭСМАРТ-А)</a:t>
                      </a:r>
                      <a:endParaRPr lang="ru-RU" sz="1100" dirty="0">
                        <a:effectLst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                (400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baseline="-25000" dirty="0">
                          <a:effectLst/>
                        </a:rPr>
                        <a:t>В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ru-RU" sz="1000" dirty="0">
                          <a:effectLst/>
                        </a:rPr>
                        <a:t>1000)</a:t>
                      </a:r>
                      <a:endParaRPr lang="ru-RU" sz="1100" dirty="0">
                        <a:effectLst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baseline="-25000" dirty="0">
                          <a:effectLst/>
                        </a:rPr>
                        <a:t>В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ru-RU" sz="1000" dirty="0">
                          <a:effectLst/>
                        </a:rPr>
                        <a:t>400 (250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baseline="-25000" dirty="0">
                          <a:effectLst/>
                        </a:rPr>
                        <a:t>В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ru-RU" sz="1000" dirty="0">
                          <a:effectLst/>
                        </a:rPr>
                        <a:t>400)</a:t>
                      </a:r>
                      <a:endParaRPr lang="ru-RU" sz="1100" dirty="0">
                        <a:effectLst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baseline="-25000" dirty="0">
                          <a:effectLst/>
                        </a:rPr>
                        <a:t>В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ru-RU" sz="1000" dirty="0">
                          <a:effectLst/>
                        </a:rPr>
                        <a:t>100   (100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baseline="-25000" dirty="0">
                          <a:effectLst/>
                        </a:rPr>
                        <a:t>В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ru-RU" sz="1000" dirty="0">
                          <a:effectLst/>
                        </a:rPr>
                        <a:t>250)</a:t>
                      </a:r>
                      <a:endParaRPr lang="ru-RU" sz="1100" dirty="0">
                        <a:effectLst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baseline="-25000" dirty="0">
                          <a:effectLst/>
                        </a:rPr>
                        <a:t>В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ru-RU" sz="1000" dirty="0">
                          <a:effectLst/>
                        </a:rPr>
                        <a:t>20       (1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baseline="-25000" dirty="0">
                          <a:effectLst/>
                        </a:rPr>
                        <a:t>В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ru-RU" sz="1000" dirty="0">
                          <a:effectLst/>
                        </a:rPr>
                        <a:t>100)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54" marR="664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          (±4,0)</a:t>
                      </a:r>
                      <a:endParaRPr lang="ru-RU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±2,0 (±2,0)</a:t>
                      </a:r>
                      <a:endParaRPr lang="ru-RU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±1,0 (±1,5)</a:t>
                      </a:r>
                      <a:endParaRPr lang="ru-RU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  ±0,5 (±1,0)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54" marR="66454" marT="0" marB="0"/>
                </a:tc>
                <a:extLst>
                  <a:ext uri="{0D108BD9-81ED-4DB2-BD59-A6C34878D82A}">
                    <a16:rowId xmlns="" xmlns:a16="http://schemas.microsoft.com/office/drawing/2014/main" val="3407970369"/>
                  </a:ext>
                </a:extLst>
              </a:tr>
              <a:tr h="158012">
                <a:tc gridSpan="2"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скобках указаны значения для диапазона измерения расхода 1:1000. Дополнительная опция.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54" marR="6645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362748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72814" y="435548"/>
            <a:ext cx="4320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Приборы учета и дозирования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0" y="2743966"/>
            <a:ext cx="5790066" cy="470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721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912"/>
            <a:ext cx="6858000" cy="757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816" y="8442290"/>
            <a:ext cx="240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ООО «ТЭСМАРТ-</a:t>
            </a:r>
            <a:r>
              <a:rPr lang="ru-RU" sz="900" b="1" dirty="0" err="1">
                <a:solidFill>
                  <a:schemeClr val="accent1">
                    <a:lumMod val="75000"/>
                  </a:schemeClr>
                </a:solidFill>
              </a:rPr>
              <a:t>промэнерго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220019, г. Минск, ул. Якубовского, 70, ком.3</a:t>
            </a: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Тел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:+375 17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397-41-21,+375 29 601-63-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01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</a:rPr>
              <a:t>tesmart@mail.ru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4030" y="2158955"/>
            <a:ext cx="2952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1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8180" y="1805155"/>
            <a:ext cx="6048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Система </a:t>
            </a:r>
            <a:r>
              <a:rPr lang="ru-RU" sz="1600" b="1" dirty="0" err="1" smtClean="0">
                <a:solidFill>
                  <a:schemeClr val="tx2"/>
                </a:solidFill>
              </a:rPr>
              <a:t>дозации</a:t>
            </a:r>
            <a:r>
              <a:rPr lang="ru-RU" sz="1600" b="1" dirty="0" smtClean="0">
                <a:solidFill>
                  <a:schemeClr val="tx2"/>
                </a:solidFill>
              </a:rPr>
              <a:t> РСМ‑05.03-Д </a:t>
            </a:r>
            <a:r>
              <a:rPr lang="ru-RU" sz="1600" b="1" dirty="0">
                <a:solidFill>
                  <a:schemeClr val="tx2"/>
                </a:solidFill>
              </a:rPr>
              <a:t>(ТЭСМАРТ)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1000" y="2277835"/>
            <a:ext cx="2988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2"/>
                </a:solidFill>
              </a:rPr>
              <a:t>Расходомер </a:t>
            </a:r>
            <a:r>
              <a:rPr lang="ru-RU" sz="1200" dirty="0" smtClean="0">
                <a:solidFill>
                  <a:schemeClr val="tx2"/>
                </a:solidFill>
              </a:rPr>
              <a:t>РСМ‑05.03-Д </a:t>
            </a:r>
            <a:r>
              <a:rPr lang="ru-RU" sz="1200" dirty="0">
                <a:solidFill>
                  <a:schemeClr val="tx2"/>
                </a:solidFill>
              </a:rPr>
              <a:t>(ТЭСМАРТ) может комплектоваться импульсным выходом, что позволяет организовать систему </a:t>
            </a:r>
            <a:r>
              <a:rPr lang="ru-RU" sz="1200" dirty="0" err="1">
                <a:solidFill>
                  <a:schemeClr val="tx2"/>
                </a:solidFill>
              </a:rPr>
              <a:t>дозации</a:t>
            </a:r>
            <a:r>
              <a:rPr lang="ru-RU" sz="1200" dirty="0">
                <a:solidFill>
                  <a:schemeClr val="tx2"/>
                </a:solidFill>
              </a:rPr>
              <a:t> на базе наших разработок, либо в комплексе с дозаторами других производителей. </a:t>
            </a:r>
          </a:p>
          <a:p>
            <a:pPr algn="just"/>
            <a:r>
              <a:rPr lang="ru-RU" sz="1200" b="1" dirty="0" smtClean="0"/>
              <a:t>Особенности системы:</a:t>
            </a:r>
            <a:endParaRPr lang="ru-RU" sz="12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если </a:t>
            </a:r>
            <a:r>
              <a:rPr lang="ru-RU" sz="1200" dirty="0"/>
              <a:t>большинство дозаторов размещаются в массивных и тяжелых металлических шкафах, </a:t>
            </a:r>
            <a:r>
              <a:rPr lang="ru-RU" sz="1200" dirty="0" smtClean="0"/>
              <a:t>то электронный </a:t>
            </a:r>
            <a:r>
              <a:rPr lang="ru-RU" sz="1200" dirty="0"/>
              <a:t>блок </a:t>
            </a:r>
            <a:r>
              <a:rPr lang="ru-RU" sz="1200" dirty="0" smtClean="0"/>
              <a:t>РСМ-05.03Д (ТЭСМАРТ) - законченное </a:t>
            </a:r>
            <a:r>
              <a:rPr lang="ru-RU" sz="1200" dirty="0"/>
              <a:t>изделие с кнопками управления и индикатором, изначально имеющее степень защиты </a:t>
            </a:r>
            <a:r>
              <a:rPr lang="en-US" sz="1200" dirty="0"/>
              <a:t>IP</a:t>
            </a:r>
            <a:r>
              <a:rPr lang="ru-RU" sz="1200" dirty="0"/>
              <a:t>-54, т.е. он </a:t>
            </a:r>
            <a:r>
              <a:rPr lang="ru-RU" sz="1200" dirty="0" smtClean="0"/>
              <a:t>полностью готов к использованию;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в состав дозатора входит расходомер, отличающийся высокой точностью: пределы допускаемой погрешности измерения расхода – от 0,5%;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61015" y="2277835"/>
            <a:ext cx="2988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электромагнитный </a:t>
            </a:r>
            <a:r>
              <a:rPr lang="ru-RU" sz="1200" dirty="0"/>
              <a:t>первичный преобразователь не создает дополнительного гидравлического сопротивления и не требует обслуживания в период эксплуатации. Не чувствителен к загрязнениям измеряемой среды, возможно измерение веществ разной плотности и тягучести (настраиваемое значение</a:t>
            </a:r>
            <a:r>
              <a:rPr lang="ru-RU" sz="1200" dirty="0" smtClean="0"/>
              <a:t>); </a:t>
            </a: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расходомер </a:t>
            </a:r>
            <a:r>
              <a:rPr lang="ru-RU" sz="1200" dirty="0"/>
              <a:t>двухканальный. Помимо дозирования, есть возможность измерять объем и другие параметры жидкости, протекающей по второму трубопроводу, что важно во многих технологических процессах. Это дополнительная функция, которую заказчик получает </a:t>
            </a:r>
            <a:r>
              <a:rPr lang="ru-RU" sz="1200" dirty="0" smtClean="0"/>
              <a:t>бесплатно;</a:t>
            </a: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ручной </a:t>
            </a:r>
            <a:r>
              <a:rPr lang="ru-RU" sz="1200" dirty="0"/>
              <a:t>и автоматический режимы </a:t>
            </a:r>
            <a:r>
              <a:rPr lang="ru-RU" sz="1200" dirty="0" err="1"/>
              <a:t>дозации</a:t>
            </a:r>
            <a:r>
              <a:rPr lang="ru-RU" sz="12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40" y="5724129"/>
            <a:ext cx="2212988" cy="22286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40" y="6237700"/>
            <a:ext cx="1988570" cy="11514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35000" y="7858178"/>
            <a:ext cx="3095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tx2"/>
                </a:solidFill>
              </a:rPr>
              <a:t>Управляющий блок дозатора и </a:t>
            </a:r>
            <a:endParaRPr lang="ru-RU" sz="1050" dirty="0" smtClean="0">
              <a:solidFill>
                <a:schemeClr val="tx2"/>
              </a:solidFill>
            </a:endParaRPr>
          </a:p>
          <a:p>
            <a:pPr algn="ctr"/>
            <a:r>
              <a:rPr lang="ru-RU" sz="1050" dirty="0" smtClean="0">
                <a:solidFill>
                  <a:schemeClr val="tx2"/>
                </a:solidFill>
              </a:rPr>
              <a:t>первичный </a:t>
            </a:r>
            <a:r>
              <a:rPr lang="ru-RU" sz="1050" dirty="0">
                <a:solidFill>
                  <a:schemeClr val="tx2"/>
                </a:solidFill>
              </a:rPr>
              <a:t>преобразователь расхода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72814" y="435548"/>
            <a:ext cx="4320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Приборы учета и дозирования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0" y="2743966"/>
            <a:ext cx="5790066" cy="470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172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912"/>
            <a:ext cx="6858000" cy="7570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9816" y="8442291"/>
            <a:ext cx="240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ООО «ТЭСМАРТ-</a:t>
            </a:r>
            <a:r>
              <a:rPr lang="ru-RU" sz="900" b="1" dirty="0" err="1">
                <a:solidFill>
                  <a:schemeClr val="accent1">
                    <a:lumMod val="75000"/>
                  </a:schemeClr>
                </a:solidFill>
              </a:rPr>
              <a:t>промэнерго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220019, г. Минск, ул. Якубовского, 70, ком.3</a:t>
            </a: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Тел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:+375 17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397-41-21,+375 29 601-63-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01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</a:rPr>
              <a:t>tesmart@mail.ru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0556" y="1773673"/>
            <a:ext cx="2162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Признан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 всем мире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2656" y="1818162"/>
            <a:ext cx="2988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Простота и совершенство </a:t>
            </a:r>
          </a:p>
          <a:p>
            <a:pPr indent="252000" algn="just"/>
            <a:r>
              <a:rPr lang="ru-RU" sz="1200" dirty="0"/>
              <a:t>Существует несколько методов измерения расхода жидкостей и теплоносителя (ультразвуковой, вихревой, объемный и др.).  В </a:t>
            </a:r>
            <a:r>
              <a:rPr lang="ru-RU" sz="1200" dirty="0" smtClean="0"/>
              <a:t>Беларуси по </a:t>
            </a:r>
            <a:r>
              <a:rPr lang="ru-RU" sz="1200" dirty="0"/>
              <a:t>ряду причин наиболее широкое </a:t>
            </a:r>
            <a:r>
              <a:rPr lang="ru-RU" sz="1200" dirty="0" smtClean="0"/>
              <a:t>распространение получил </a:t>
            </a:r>
            <a:r>
              <a:rPr lang="ru-RU" sz="1200" dirty="0"/>
              <a:t>электромагнитный. Наша компания занимается разработкой и производством приборов, основанных на его использовании. </a:t>
            </a:r>
            <a:endParaRPr lang="ru-RU" sz="1200" dirty="0" smtClean="0"/>
          </a:p>
          <a:p>
            <a:pPr indent="252000" algn="just"/>
            <a:r>
              <a:rPr lang="ru-RU" sz="1200" dirty="0" smtClean="0"/>
              <a:t>Внутри </a:t>
            </a:r>
            <a:r>
              <a:rPr lang="ru-RU" sz="1200" dirty="0"/>
              <a:t>расходомера расположены две катушки, которые создают магнитное поле, пронизывающее поток измеряемой среды. </a:t>
            </a:r>
          </a:p>
          <a:p>
            <a:pPr indent="252000" algn="just"/>
            <a:r>
              <a:rPr lang="ru-RU" sz="1200" dirty="0"/>
              <a:t>Два электрода, воспринимающие напряжение, расположены друг против друга на стенках первичных преобразователей расхода. </a:t>
            </a:r>
          </a:p>
          <a:p>
            <a:pPr indent="252000" algn="just"/>
            <a:r>
              <a:rPr lang="ru-RU" sz="1200" dirty="0"/>
              <a:t>Напряжение на электродах оказывается пропорционально скорости движения вещества в потоке. </a:t>
            </a:r>
            <a:endParaRPr lang="ru-RU" sz="1200" dirty="0" smtClean="0"/>
          </a:p>
          <a:p>
            <a:pPr indent="252000" algn="just"/>
            <a:r>
              <a:rPr lang="ru-RU" sz="1200" dirty="0" smtClean="0"/>
              <a:t>Таким </a:t>
            </a:r>
            <a:r>
              <a:rPr lang="ru-RU" sz="1200" dirty="0"/>
              <a:t>образом, зная площадь сечения трубы, можно достаточно точно вычислить объемный расход жидкости.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525357" y="2483768"/>
            <a:ext cx="1980000" cy="1551541"/>
            <a:chOff x="2280" y="2923"/>
            <a:chExt cx="4698" cy="4016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2736" y="5158"/>
              <a:ext cx="504" cy="1231"/>
              <a:chOff x="2736" y="5158"/>
              <a:chExt cx="504" cy="1231"/>
            </a:xfrm>
          </p:grpSpPr>
          <p:sp>
            <p:nvSpPr>
              <p:cNvPr id="1371" name="Freeform 4"/>
              <p:cNvSpPr>
                <a:spLocks/>
              </p:cNvSpPr>
              <p:nvPr/>
            </p:nvSpPr>
            <p:spPr bwMode="auto">
              <a:xfrm>
                <a:off x="2736" y="5158"/>
                <a:ext cx="504" cy="1231"/>
              </a:xfrm>
              <a:custGeom>
                <a:avLst/>
                <a:gdLst>
                  <a:gd name="T0" fmla="+- 0 3238 2736"/>
                  <a:gd name="T1" fmla="*/ T0 w 504"/>
                  <a:gd name="T2" fmla="+- 0 5225 5158"/>
                  <a:gd name="T3" fmla="*/ 5225 h 1231"/>
                  <a:gd name="T4" fmla="+- 0 3139 2736"/>
                  <a:gd name="T5" fmla="*/ T4 w 504"/>
                  <a:gd name="T6" fmla="+- 0 5177 5158"/>
                  <a:gd name="T7" fmla="*/ 5177 h 1231"/>
                  <a:gd name="T8" fmla="+- 0 3048 2736"/>
                  <a:gd name="T9" fmla="*/ T8 w 504"/>
                  <a:gd name="T10" fmla="+- 0 5158 5158"/>
                  <a:gd name="T11" fmla="*/ 5158 h 1231"/>
                  <a:gd name="T12" fmla="+- 0 2962 2736"/>
                  <a:gd name="T13" fmla="*/ T12 w 504"/>
                  <a:gd name="T14" fmla="+- 0 5160 5158"/>
                  <a:gd name="T15" fmla="*/ 5160 h 1231"/>
                  <a:gd name="T16" fmla="+- 0 2885 2736"/>
                  <a:gd name="T17" fmla="*/ T16 w 504"/>
                  <a:gd name="T18" fmla="+- 0 5189 5158"/>
                  <a:gd name="T19" fmla="*/ 5189 h 1231"/>
                  <a:gd name="T20" fmla="+- 0 2820 2736"/>
                  <a:gd name="T21" fmla="*/ T20 w 504"/>
                  <a:gd name="T22" fmla="+- 0 5242 5158"/>
                  <a:gd name="T23" fmla="*/ 5242 h 1231"/>
                  <a:gd name="T24" fmla="+- 0 2774 2736"/>
                  <a:gd name="T25" fmla="*/ T24 w 504"/>
                  <a:gd name="T26" fmla="+- 0 5314 5158"/>
                  <a:gd name="T27" fmla="*/ 5314 h 1231"/>
                  <a:gd name="T28" fmla="+- 0 2748 2736"/>
                  <a:gd name="T29" fmla="*/ T28 w 504"/>
                  <a:gd name="T30" fmla="+- 0 5405 5158"/>
                  <a:gd name="T31" fmla="*/ 5405 h 1231"/>
                  <a:gd name="T32" fmla="+- 0 2736 2736"/>
                  <a:gd name="T33" fmla="*/ T32 w 504"/>
                  <a:gd name="T34" fmla="+- 0 5513 5158"/>
                  <a:gd name="T35" fmla="*/ 5513 h 1231"/>
                  <a:gd name="T36" fmla="+- 0 2748 2736"/>
                  <a:gd name="T37" fmla="*/ T36 w 504"/>
                  <a:gd name="T38" fmla="+- 0 5633 5158"/>
                  <a:gd name="T39" fmla="*/ 5633 h 1231"/>
                  <a:gd name="T40" fmla="+- 0 2774 2736"/>
                  <a:gd name="T41" fmla="*/ T40 w 504"/>
                  <a:gd name="T42" fmla="+- 0 5760 5158"/>
                  <a:gd name="T43" fmla="*/ 5760 h 1231"/>
                  <a:gd name="T44" fmla="+- 0 2820 2736"/>
                  <a:gd name="T45" fmla="*/ T44 w 504"/>
                  <a:gd name="T46" fmla="+- 0 5887 5158"/>
                  <a:gd name="T47" fmla="*/ 5887 h 1231"/>
                  <a:gd name="T48" fmla="+- 0 2885 2736"/>
                  <a:gd name="T49" fmla="*/ T48 w 504"/>
                  <a:gd name="T50" fmla="+- 0 6012 5158"/>
                  <a:gd name="T51" fmla="*/ 6012 h 1231"/>
                  <a:gd name="T52" fmla="+- 0 2962 2736"/>
                  <a:gd name="T53" fmla="*/ T52 w 504"/>
                  <a:gd name="T54" fmla="+- 0 6130 5158"/>
                  <a:gd name="T55" fmla="*/ 6130 h 1231"/>
                  <a:gd name="T56" fmla="+- 0 3048 2736"/>
                  <a:gd name="T57" fmla="*/ T56 w 504"/>
                  <a:gd name="T58" fmla="+- 0 6233 5158"/>
                  <a:gd name="T59" fmla="*/ 6233 h 1231"/>
                  <a:gd name="T60" fmla="+- 0 3139 2736"/>
                  <a:gd name="T61" fmla="*/ T60 w 504"/>
                  <a:gd name="T62" fmla="+- 0 6322 5158"/>
                  <a:gd name="T63" fmla="*/ 6322 h 1231"/>
                  <a:gd name="T64" fmla="+- 0 3238 2736"/>
                  <a:gd name="T65" fmla="*/ T64 w 504"/>
                  <a:gd name="T66" fmla="+- 0 6389 5158"/>
                  <a:gd name="T67" fmla="*/ 6389 h 1231"/>
                  <a:gd name="T68" fmla="+- 0 3240 2736"/>
                  <a:gd name="T69" fmla="*/ T68 w 504"/>
                  <a:gd name="T70" fmla="+- 0 6389 5158"/>
                  <a:gd name="T71" fmla="*/ 6389 h 12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504" h="1231">
                    <a:moveTo>
                      <a:pt x="502" y="67"/>
                    </a:moveTo>
                    <a:lnTo>
                      <a:pt x="403" y="19"/>
                    </a:lnTo>
                    <a:lnTo>
                      <a:pt x="312" y="0"/>
                    </a:lnTo>
                    <a:lnTo>
                      <a:pt x="226" y="2"/>
                    </a:lnTo>
                    <a:lnTo>
                      <a:pt x="149" y="31"/>
                    </a:lnTo>
                    <a:lnTo>
                      <a:pt x="84" y="84"/>
                    </a:lnTo>
                    <a:lnTo>
                      <a:pt x="38" y="156"/>
                    </a:lnTo>
                    <a:lnTo>
                      <a:pt x="12" y="247"/>
                    </a:lnTo>
                    <a:lnTo>
                      <a:pt x="0" y="355"/>
                    </a:lnTo>
                    <a:lnTo>
                      <a:pt x="12" y="475"/>
                    </a:lnTo>
                    <a:lnTo>
                      <a:pt x="38" y="602"/>
                    </a:lnTo>
                    <a:lnTo>
                      <a:pt x="84" y="729"/>
                    </a:lnTo>
                    <a:lnTo>
                      <a:pt x="149" y="854"/>
                    </a:lnTo>
                    <a:lnTo>
                      <a:pt x="226" y="972"/>
                    </a:lnTo>
                    <a:lnTo>
                      <a:pt x="312" y="1075"/>
                    </a:lnTo>
                    <a:lnTo>
                      <a:pt x="403" y="1164"/>
                    </a:lnTo>
                    <a:lnTo>
                      <a:pt x="502" y="1231"/>
                    </a:lnTo>
                    <a:lnTo>
                      <a:pt x="504" y="123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887" y="5141"/>
              <a:ext cx="377" cy="70"/>
              <a:chOff x="2887" y="5141"/>
              <a:chExt cx="377" cy="70"/>
            </a:xfrm>
          </p:grpSpPr>
          <p:sp>
            <p:nvSpPr>
              <p:cNvPr id="1370" name="Freeform 6"/>
              <p:cNvSpPr>
                <a:spLocks/>
              </p:cNvSpPr>
              <p:nvPr/>
            </p:nvSpPr>
            <p:spPr bwMode="auto">
              <a:xfrm>
                <a:off x="2887" y="5141"/>
                <a:ext cx="377" cy="70"/>
              </a:xfrm>
              <a:custGeom>
                <a:avLst/>
                <a:gdLst>
                  <a:gd name="T0" fmla="+- 0 3264 2887"/>
                  <a:gd name="T1" fmla="*/ T0 w 377"/>
                  <a:gd name="T2" fmla="+- 0 5210 5141"/>
                  <a:gd name="T3" fmla="*/ 5210 h 70"/>
                  <a:gd name="T4" fmla="+- 0 3178 2887"/>
                  <a:gd name="T5" fmla="*/ T4 w 377"/>
                  <a:gd name="T6" fmla="+- 0 5170 5141"/>
                  <a:gd name="T7" fmla="*/ 5170 h 70"/>
                  <a:gd name="T8" fmla="+- 0 3096 2887"/>
                  <a:gd name="T9" fmla="*/ T8 w 377"/>
                  <a:gd name="T10" fmla="+- 0 5146 5141"/>
                  <a:gd name="T11" fmla="*/ 5146 h 70"/>
                  <a:gd name="T12" fmla="+- 0 3019 2887"/>
                  <a:gd name="T13" fmla="*/ T12 w 377"/>
                  <a:gd name="T14" fmla="+- 0 5141 5141"/>
                  <a:gd name="T15" fmla="*/ 5141 h 70"/>
                  <a:gd name="T16" fmla="+- 0 2947 2887"/>
                  <a:gd name="T17" fmla="*/ T16 w 377"/>
                  <a:gd name="T18" fmla="+- 0 5153 5141"/>
                  <a:gd name="T19" fmla="*/ 5153 h 70"/>
                  <a:gd name="T20" fmla="+- 0 2887 2887"/>
                  <a:gd name="T21" fmla="*/ T20 w 377"/>
                  <a:gd name="T22" fmla="+- 0 5189 5141"/>
                  <a:gd name="T23" fmla="*/ 5189 h 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7" h="70">
                    <a:moveTo>
                      <a:pt x="377" y="69"/>
                    </a:moveTo>
                    <a:lnTo>
                      <a:pt x="291" y="29"/>
                    </a:lnTo>
                    <a:lnTo>
                      <a:pt x="209" y="5"/>
                    </a:lnTo>
                    <a:lnTo>
                      <a:pt x="132" y="0"/>
                    </a:lnTo>
                    <a:lnTo>
                      <a:pt x="60" y="12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238" y="5210"/>
              <a:ext cx="26" cy="14"/>
              <a:chOff x="3238" y="5210"/>
              <a:chExt cx="26" cy="14"/>
            </a:xfrm>
          </p:grpSpPr>
          <p:sp>
            <p:nvSpPr>
              <p:cNvPr id="1369" name="Freeform 8"/>
              <p:cNvSpPr>
                <a:spLocks/>
              </p:cNvSpPr>
              <p:nvPr/>
            </p:nvSpPr>
            <p:spPr bwMode="auto">
              <a:xfrm>
                <a:off x="3238" y="5210"/>
                <a:ext cx="26" cy="14"/>
              </a:xfrm>
              <a:custGeom>
                <a:avLst/>
                <a:gdLst>
                  <a:gd name="T0" fmla="+- 0 3238 3238"/>
                  <a:gd name="T1" fmla="*/ T0 w 26"/>
                  <a:gd name="T2" fmla="+- 0 5225 5210"/>
                  <a:gd name="T3" fmla="*/ 5225 h 14"/>
                  <a:gd name="T4" fmla="+- 0 3264 3238"/>
                  <a:gd name="T5" fmla="*/ T4 w 26"/>
                  <a:gd name="T6" fmla="+- 0 5210 5210"/>
                  <a:gd name="T7" fmla="*/ 5210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14">
                    <a:moveTo>
                      <a:pt x="0" y="15"/>
                    </a:moveTo>
                    <a:lnTo>
                      <a:pt x="2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264" y="4531"/>
              <a:ext cx="211" cy="125"/>
              <a:chOff x="3264" y="4531"/>
              <a:chExt cx="211" cy="125"/>
            </a:xfrm>
          </p:grpSpPr>
          <p:sp>
            <p:nvSpPr>
              <p:cNvPr id="1368" name="Freeform 10"/>
              <p:cNvSpPr>
                <a:spLocks/>
              </p:cNvSpPr>
              <p:nvPr/>
            </p:nvSpPr>
            <p:spPr bwMode="auto">
              <a:xfrm>
                <a:off x="3264" y="4531"/>
                <a:ext cx="211" cy="125"/>
              </a:xfrm>
              <a:custGeom>
                <a:avLst/>
                <a:gdLst>
                  <a:gd name="T0" fmla="+- 0 3264 3264"/>
                  <a:gd name="T1" fmla="*/ T0 w 211"/>
                  <a:gd name="T2" fmla="+- 0 4656 4531"/>
                  <a:gd name="T3" fmla="*/ 4656 h 125"/>
                  <a:gd name="T4" fmla="+- 0 3475 3264"/>
                  <a:gd name="T5" fmla="*/ T4 w 211"/>
                  <a:gd name="T6" fmla="+- 0 4531 4531"/>
                  <a:gd name="T7" fmla="*/ 4531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125">
                    <a:moveTo>
                      <a:pt x="0" y="125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3264" y="4656"/>
              <a:ext cx="2" cy="809"/>
              <a:chOff x="3264" y="4656"/>
              <a:chExt cx="2" cy="809"/>
            </a:xfrm>
          </p:grpSpPr>
          <p:sp>
            <p:nvSpPr>
              <p:cNvPr id="1367" name="Freeform 12"/>
              <p:cNvSpPr>
                <a:spLocks/>
              </p:cNvSpPr>
              <p:nvPr/>
            </p:nvSpPr>
            <p:spPr bwMode="auto">
              <a:xfrm>
                <a:off x="3264" y="4656"/>
                <a:ext cx="2" cy="809"/>
              </a:xfrm>
              <a:custGeom>
                <a:avLst/>
                <a:gdLst>
                  <a:gd name="T0" fmla="+- 0 4656 4656"/>
                  <a:gd name="T1" fmla="*/ 4656 h 809"/>
                  <a:gd name="T2" fmla="+- 0 5465 4656"/>
                  <a:gd name="T3" fmla="*/ 5465 h 80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9">
                    <a:moveTo>
                      <a:pt x="0" y="0"/>
                    </a:moveTo>
                    <a:lnTo>
                      <a:pt x="0" y="80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3278" y="4404"/>
              <a:ext cx="1814" cy="1056"/>
              <a:chOff x="3278" y="4404"/>
              <a:chExt cx="1814" cy="1056"/>
            </a:xfrm>
          </p:grpSpPr>
          <p:sp>
            <p:nvSpPr>
              <p:cNvPr id="1366" name="Freeform 14"/>
              <p:cNvSpPr>
                <a:spLocks/>
              </p:cNvSpPr>
              <p:nvPr/>
            </p:nvSpPr>
            <p:spPr bwMode="auto">
              <a:xfrm>
                <a:off x="3278" y="4404"/>
                <a:ext cx="1814" cy="1056"/>
              </a:xfrm>
              <a:custGeom>
                <a:avLst/>
                <a:gdLst>
                  <a:gd name="T0" fmla="+- 0 3278 3278"/>
                  <a:gd name="T1" fmla="*/ T0 w 1814"/>
                  <a:gd name="T2" fmla="+- 0 5460 4404"/>
                  <a:gd name="T3" fmla="*/ 5460 h 1056"/>
                  <a:gd name="T4" fmla="+- 0 5093 3278"/>
                  <a:gd name="T5" fmla="*/ T4 w 1814"/>
                  <a:gd name="T6" fmla="+- 0 4404 4404"/>
                  <a:gd name="T7" fmla="*/ 4404 h 1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814" h="1056">
                    <a:moveTo>
                      <a:pt x="0" y="1056"/>
                    </a:moveTo>
                    <a:lnTo>
                      <a:pt x="181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3283" y="4368"/>
              <a:ext cx="1805" cy="1049"/>
              <a:chOff x="3283" y="4368"/>
              <a:chExt cx="1805" cy="1049"/>
            </a:xfrm>
          </p:grpSpPr>
          <p:sp>
            <p:nvSpPr>
              <p:cNvPr id="1365" name="Freeform 16"/>
              <p:cNvSpPr>
                <a:spLocks/>
              </p:cNvSpPr>
              <p:nvPr/>
            </p:nvSpPr>
            <p:spPr bwMode="auto">
              <a:xfrm>
                <a:off x="3283" y="4368"/>
                <a:ext cx="1805" cy="1049"/>
              </a:xfrm>
              <a:custGeom>
                <a:avLst/>
                <a:gdLst>
                  <a:gd name="T0" fmla="+- 0 3283 3283"/>
                  <a:gd name="T1" fmla="*/ T0 w 1805"/>
                  <a:gd name="T2" fmla="+- 0 5417 4368"/>
                  <a:gd name="T3" fmla="*/ 5417 h 1049"/>
                  <a:gd name="T4" fmla="+- 0 5088 3283"/>
                  <a:gd name="T5" fmla="*/ T4 w 1805"/>
                  <a:gd name="T6" fmla="+- 0 4368 4368"/>
                  <a:gd name="T7" fmla="*/ 4368 h 10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805" h="1049">
                    <a:moveTo>
                      <a:pt x="0" y="1049"/>
                    </a:moveTo>
                    <a:lnTo>
                      <a:pt x="180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3238" y="5225"/>
              <a:ext cx="2" cy="211"/>
              <a:chOff x="3238" y="5225"/>
              <a:chExt cx="2" cy="211"/>
            </a:xfrm>
          </p:grpSpPr>
          <p:sp>
            <p:nvSpPr>
              <p:cNvPr id="1364" name="Freeform 18"/>
              <p:cNvSpPr>
                <a:spLocks/>
              </p:cNvSpPr>
              <p:nvPr/>
            </p:nvSpPr>
            <p:spPr bwMode="auto">
              <a:xfrm>
                <a:off x="3238" y="5225"/>
                <a:ext cx="2" cy="211"/>
              </a:xfrm>
              <a:custGeom>
                <a:avLst/>
                <a:gdLst>
                  <a:gd name="T0" fmla="+- 0 3238 3238"/>
                  <a:gd name="T1" fmla="*/ T0 w 2"/>
                  <a:gd name="T2" fmla="+- 0 5225 5225"/>
                  <a:gd name="T3" fmla="*/ 5225 h 211"/>
                  <a:gd name="T4" fmla="+- 0 3238 3238"/>
                  <a:gd name="T5" fmla="*/ T4 w 2"/>
                  <a:gd name="T6" fmla="+- 0 5436 5225"/>
                  <a:gd name="T7" fmla="*/ 5436 h 211"/>
                  <a:gd name="T8" fmla="+- 0 3240 3238"/>
                  <a:gd name="T9" fmla="*/ T8 w 2"/>
                  <a:gd name="T10" fmla="+- 0 5436 5225"/>
                  <a:gd name="T11" fmla="*/ 5436 h 2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" h="211">
                    <a:moveTo>
                      <a:pt x="0" y="0"/>
                    </a:moveTo>
                    <a:lnTo>
                      <a:pt x="0" y="211"/>
                    </a:lnTo>
                    <a:lnTo>
                      <a:pt x="2" y="21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3264" y="5405"/>
              <a:ext cx="19" cy="17"/>
              <a:chOff x="3264" y="5405"/>
              <a:chExt cx="19" cy="17"/>
            </a:xfrm>
          </p:grpSpPr>
          <p:sp>
            <p:nvSpPr>
              <p:cNvPr id="1363" name="Freeform 20"/>
              <p:cNvSpPr>
                <a:spLocks/>
              </p:cNvSpPr>
              <p:nvPr/>
            </p:nvSpPr>
            <p:spPr bwMode="auto">
              <a:xfrm>
                <a:off x="3264" y="5405"/>
                <a:ext cx="19" cy="17"/>
              </a:xfrm>
              <a:custGeom>
                <a:avLst/>
                <a:gdLst>
                  <a:gd name="T0" fmla="+- 0 3264 3264"/>
                  <a:gd name="T1" fmla="*/ T0 w 19"/>
                  <a:gd name="T2" fmla="+- 0 5405 5405"/>
                  <a:gd name="T3" fmla="*/ 5405 h 17"/>
                  <a:gd name="T4" fmla="+- 0 3266 3264"/>
                  <a:gd name="T5" fmla="*/ T4 w 19"/>
                  <a:gd name="T6" fmla="+- 0 5417 5405"/>
                  <a:gd name="T7" fmla="*/ 5417 h 17"/>
                  <a:gd name="T8" fmla="+- 0 3274 3264"/>
                  <a:gd name="T9" fmla="*/ T8 w 19"/>
                  <a:gd name="T10" fmla="+- 0 5422 5405"/>
                  <a:gd name="T11" fmla="*/ 5422 h 17"/>
                  <a:gd name="T12" fmla="+- 0 3283 3264"/>
                  <a:gd name="T13" fmla="*/ T12 w 19"/>
                  <a:gd name="T14" fmla="+- 0 5417 5405"/>
                  <a:gd name="T15" fmla="*/ 5417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2" y="12"/>
                    </a:lnTo>
                    <a:lnTo>
                      <a:pt x="10" y="17"/>
                    </a:lnTo>
                    <a:lnTo>
                      <a:pt x="19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" name="Group 21"/>
            <p:cNvGrpSpPr>
              <a:grpSpLocks/>
            </p:cNvGrpSpPr>
            <p:nvPr/>
          </p:nvGrpSpPr>
          <p:grpSpPr bwMode="auto">
            <a:xfrm>
              <a:off x="3238" y="5436"/>
              <a:ext cx="41" cy="29"/>
              <a:chOff x="3238" y="5436"/>
              <a:chExt cx="41" cy="29"/>
            </a:xfrm>
          </p:grpSpPr>
          <p:sp>
            <p:nvSpPr>
              <p:cNvPr id="1362" name="Freeform 22"/>
              <p:cNvSpPr>
                <a:spLocks/>
              </p:cNvSpPr>
              <p:nvPr/>
            </p:nvSpPr>
            <p:spPr bwMode="auto">
              <a:xfrm>
                <a:off x="3238" y="5436"/>
                <a:ext cx="41" cy="29"/>
              </a:xfrm>
              <a:custGeom>
                <a:avLst/>
                <a:gdLst>
                  <a:gd name="T0" fmla="+- 0 3238 3238"/>
                  <a:gd name="T1" fmla="*/ T0 w 41"/>
                  <a:gd name="T2" fmla="+- 0 5436 5436"/>
                  <a:gd name="T3" fmla="*/ 5436 h 29"/>
                  <a:gd name="T4" fmla="+- 0 3245 3238"/>
                  <a:gd name="T5" fmla="*/ T4 w 41"/>
                  <a:gd name="T6" fmla="+- 0 5453 5436"/>
                  <a:gd name="T7" fmla="*/ 5453 h 29"/>
                  <a:gd name="T8" fmla="+- 0 3259 3238"/>
                  <a:gd name="T9" fmla="*/ T8 w 41"/>
                  <a:gd name="T10" fmla="+- 0 5465 5436"/>
                  <a:gd name="T11" fmla="*/ 5465 h 29"/>
                  <a:gd name="T12" fmla="+- 0 3278 3238"/>
                  <a:gd name="T13" fmla="*/ T12 w 41"/>
                  <a:gd name="T14" fmla="+- 0 5460 5436"/>
                  <a:gd name="T15" fmla="*/ 5460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1" h="29">
                    <a:moveTo>
                      <a:pt x="0" y="0"/>
                    </a:moveTo>
                    <a:lnTo>
                      <a:pt x="7" y="17"/>
                    </a:lnTo>
                    <a:lnTo>
                      <a:pt x="21" y="29"/>
                    </a:lnTo>
                    <a:lnTo>
                      <a:pt x="40" y="2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3238" y="6185"/>
              <a:ext cx="2" cy="204"/>
              <a:chOff x="3238" y="6185"/>
              <a:chExt cx="2" cy="204"/>
            </a:xfrm>
          </p:grpSpPr>
          <p:sp>
            <p:nvSpPr>
              <p:cNvPr id="1361" name="Freeform 24"/>
              <p:cNvSpPr>
                <a:spLocks/>
              </p:cNvSpPr>
              <p:nvPr/>
            </p:nvSpPr>
            <p:spPr bwMode="auto">
              <a:xfrm>
                <a:off x="3238" y="6185"/>
                <a:ext cx="2" cy="204"/>
              </a:xfrm>
              <a:custGeom>
                <a:avLst/>
                <a:gdLst>
                  <a:gd name="T0" fmla="+- 0 3238 3238"/>
                  <a:gd name="T1" fmla="*/ T0 w 2"/>
                  <a:gd name="T2" fmla="+- 0 6185 6185"/>
                  <a:gd name="T3" fmla="*/ 6185 h 204"/>
                  <a:gd name="T4" fmla="+- 0 3238 3238"/>
                  <a:gd name="T5" fmla="*/ T4 w 2"/>
                  <a:gd name="T6" fmla="+- 0 6389 6185"/>
                  <a:gd name="T7" fmla="*/ 6389 h 204"/>
                  <a:gd name="T8" fmla="+- 0 3240 3238"/>
                  <a:gd name="T9" fmla="*/ T8 w 2"/>
                  <a:gd name="T10" fmla="+- 0 6389 6185"/>
                  <a:gd name="T11" fmla="*/ 6389 h 2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" y="20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2930" y="5410"/>
              <a:ext cx="310" cy="754"/>
              <a:chOff x="2930" y="5410"/>
              <a:chExt cx="310" cy="754"/>
            </a:xfrm>
          </p:grpSpPr>
          <p:sp>
            <p:nvSpPr>
              <p:cNvPr id="1360" name="Freeform 26"/>
              <p:cNvSpPr>
                <a:spLocks/>
              </p:cNvSpPr>
              <p:nvPr/>
            </p:nvSpPr>
            <p:spPr bwMode="auto">
              <a:xfrm>
                <a:off x="2930" y="5410"/>
                <a:ext cx="310" cy="754"/>
              </a:xfrm>
              <a:custGeom>
                <a:avLst/>
                <a:gdLst>
                  <a:gd name="T0" fmla="+- 0 3238 2930"/>
                  <a:gd name="T1" fmla="*/ T0 w 310"/>
                  <a:gd name="T2" fmla="+- 0 5448 5410"/>
                  <a:gd name="T3" fmla="*/ 5448 h 754"/>
                  <a:gd name="T4" fmla="+- 0 3178 2930"/>
                  <a:gd name="T5" fmla="*/ T4 w 310"/>
                  <a:gd name="T6" fmla="+- 0 5422 5410"/>
                  <a:gd name="T7" fmla="*/ 5422 h 754"/>
                  <a:gd name="T8" fmla="+- 0 3120 2930"/>
                  <a:gd name="T9" fmla="*/ T8 w 310"/>
                  <a:gd name="T10" fmla="+- 0 5410 5410"/>
                  <a:gd name="T11" fmla="*/ 5410 h 754"/>
                  <a:gd name="T12" fmla="+- 0 3070 2930"/>
                  <a:gd name="T13" fmla="*/ T12 w 310"/>
                  <a:gd name="T14" fmla="+- 0 5412 5410"/>
                  <a:gd name="T15" fmla="*/ 5412 h 754"/>
                  <a:gd name="T16" fmla="+- 0 2983 2930"/>
                  <a:gd name="T17" fmla="*/ T16 w 310"/>
                  <a:gd name="T18" fmla="+- 0 5460 5410"/>
                  <a:gd name="T19" fmla="*/ 5460 h 754"/>
                  <a:gd name="T20" fmla="+- 0 2938 2930"/>
                  <a:gd name="T21" fmla="*/ T20 w 310"/>
                  <a:gd name="T22" fmla="+- 0 5561 5410"/>
                  <a:gd name="T23" fmla="*/ 5561 h 754"/>
                  <a:gd name="T24" fmla="+- 0 2930 2930"/>
                  <a:gd name="T25" fmla="*/ T24 w 310"/>
                  <a:gd name="T26" fmla="+- 0 5628 5410"/>
                  <a:gd name="T27" fmla="*/ 5628 h 754"/>
                  <a:gd name="T28" fmla="+- 0 2938 2930"/>
                  <a:gd name="T29" fmla="*/ T28 w 310"/>
                  <a:gd name="T30" fmla="+- 0 5700 5410"/>
                  <a:gd name="T31" fmla="*/ 5700 h 754"/>
                  <a:gd name="T32" fmla="+- 0 2954 2930"/>
                  <a:gd name="T33" fmla="*/ T32 w 310"/>
                  <a:gd name="T34" fmla="+- 0 5777 5410"/>
                  <a:gd name="T35" fmla="*/ 5777 h 754"/>
                  <a:gd name="T36" fmla="+- 0 2983 2930"/>
                  <a:gd name="T37" fmla="*/ T36 w 310"/>
                  <a:gd name="T38" fmla="+- 0 5856 5410"/>
                  <a:gd name="T39" fmla="*/ 5856 h 754"/>
                  <a:gd name="T40" fmla="+- 0 3022 2930"/>
                  <a:gd name="T41" fmla="*/ T40 w 310"/>
                  <a:gd name="T42" fmla="+- 0 5933 5410"/>
                  <a:gd name="T43" fmla="*/ 5933 h 754"/>
                  <a:gd name="T44" fmla="+- 0 3070 2930"/>
                  <a:gd name="T45" fmla="*/ T44 w 310"/>
                  <a:gd name="T46" fmla="+- 0 6002 5410"/>
                  <a:gd name="T47" fmla="*/ 6002 h 754"/>
                  <a:gd name="T48" fmla="+- 0 3120 2930"/>
                  <a:gd name="T49" fmla="*/ T48 w 310"/>
                  <a:gd name="T50" fmla="+- 0 6067 5410"/>
                  <a:gd name="T51" fmla="*/ 6067 h 754"/>
                  <a:gd name="T52" fmla="+- 0 3178 2930"/>
                  <a:gd name="T53" fmla="*/ T52 w 310"/>
                  <a:gd name="T54" fmla="+- 0 6122 5410"/>
                  <a:gd name="T55" fmla="*/ 6122 h 754"/>
                  <a:gd name="T56" fmla="+- 0 3238 2930"/>
                  <a:gd name="T57" fmla="*/ T56 w 310"/>
                  <a:gd name="T58" fmla="+- 0 6163 5410"/>
                  <a:gd name="T59" fmla="*/ 6163 h 754"/>
                  <a:gd name="T60" fmla="+- 0 3240 2930"/>
                  <a:gd name="T61" fmla="*/ T60 w 310"/>
                  <a:gd name="T62" fmla="+- 0 6163 5410"/>
                  <a:gd name="T63" fmla="*/ 6163 h 7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310" h="754">
                    <a:moveTo>
                      <a:pt x="308" y="38"/>
                    </a:moveTo>
                    <a:lnTo>
                      <a:pt x="248" y="12"/>
                    </a:lnTo>
                    <a:lnTo>
                      <a:pt x="190" y="0"/>
                    </a:lnTo>
                    <a:lnTo>
                      <a:pt x="140" y="2"/>
                    </a:lnTo>
                    <a:lnTo>
                      <a:pt x="53" y="50"/>
                    </a:lnTo>
                    <a:lnTo>
                      <a:pt x="8" y="151"/>
                    </a:lnTo>
                    <a:lnTo>
                      <a:pt x="0" y="218"/>
                    </a:lnTo>
                    <a:lnTo>
                      <a:pt x="8" y="290"/>
                    </a:lnTo>
                    <a:lnTo>
                      <a:pt x="24" y="367"/>
                    </a:lnTo>
                    <a:lnTo>
                      <a:pt x="53" y="446"/>
                    </a:lnTo>
                    <a:lnTo>
                      <a:pt x="92" y="523"/>
                    </a:lnTo>
                    <a:lnTo>
                      <a:pt x="140" y="592"/>
                    </a:lnTo>
                    <a:lnTo>
                      <a:pt x="190" y="657"/>
                    </a:lnTo>
                    <a:lnTo>
                      <a:pt x="248" y="712"/>
                    </a:lnTo>
                    <a:lnTo>
                      <a:pt x="308" y="753"/>
                    </a:lnTo>
                    <a:lnTo>
                      <a:pt x="310" y="75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" name="Group 27"/>
            <p:cNvGrpSpPr>
              <a:grpSpLocks/>
            </p:cNvGrpSpPr>
            <p:nvPr/>
          </p:nvGrpSpPr>
          <p:grpSpPr bwMode="auto">
            <a:xfrm>
              <a:off x="3259" y="5304"/>
              <a:ext cx="1454" cy="847"/>
              <a:chOff x="3259" y="5304"/>
              <a:chExt cx="1454" cy="847"/>
            </a:xfrm>
          </p:grpSpPr>
          <p:sp>
            <p:nvSpPr>
              <p:cNvPr id="1359" name="Freeform 28"/>
              <p:cNvSpPr>
                <a:spLocks/>
              </p:cNvSpPr>
              <p:nvPr/>
            </p:nvSpPr>
            <p:spPr bwMode="auto">
              <a:xfrm>
                <a:off x="3259" y="5304"/>
                <a:ext cx="1454" cy="847"/>
              </a:xfrm>
              <a:custGeom>
                <a:avLst/>
                <a:gdLst>
                  <a:gd name="T0" fmla="+- 0 3259 3259"/>
                  <a:gd name="T1" fmla="*/ T0 w 1454"/>
                  <a:gd name="T2" fmla="+- 0 6151 5304"/>
                  <a:gd name="T3" fmla="*/ 6151 h 847"/>
                  <a:gd name="T4" fmla="+- 0 4714 3259"/>
                  <a:gd name="T5" fmla="*/ T4 w 1454"/>
                  <a:gd name="T6" fmla="+- 0 5304 5304"/>
                  <a:gd name="T7" fmla="*/ 5304 h 8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54" h="847">
                    <a:moveTo>
                      <a:pt x="0" y="847"/>
                    </a:moveTo>
                    <a:lnTo>
                      <a:pt x="145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" name="Group 29"/>
            <p:cNvGrpSpPr>
              <a:grpSpLocks/>
            </p:cNvGrpSpPr>
            <p:nvPr/>
          </p:nvGrpSpPr>
          <p:grpSpPr bwMode="auto">
            <a:xfrm>
              <a:off x="3264" y="6192"/>
              <a:ext cx="2" cy="737"/>
              <a:chOff x="3264" y="6192"/>
              <a:chExt cx="2" cy="737"/>
            </a:xfrm>
          </p:grpSpPr>
          <p:sp>
            <p:nvSpPr>
              <p:cNvPr id="1358" name="Freeform 30"/>
              <p:cNvSpPr>
                <a:spLocks/>
              </p:cNvSpPr>
              <p:nvPr/>
            </p:nvSpPr>
            <p:spPr bwMode="auto">
              <a:xfrm>
                <a:off x="3264" y="6192"/>
                <a:ext cx="2" cy="737"/>
              </a:xfrm>
              <a:custGeom>
                <a:avLst/>
                <a:gdLst>
                  <a:gd name="T0" fmla="+- 0 6192 6192"/>
                  <a:gd name="T1" fmla="*/ 6192 h 737"/>
                  <a:gd name="T2" fmla="+- 0 6929 6192"/>
                  <a:gd name="T3" fmla="*/ 6929 h 73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37">
                    <a:moveTo>
                      <a:pt x="0" y="0"/>
                    </a:moveTo>
                    <a:lnTo>
                      <a:pt x="0" y="73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3238" y="6374"/>
              <a:ext cx="26" cy="14"/>
              <a:chOff x="3238" y="6374"/>
              <a:chExt cx="26" cy="14"/>
            </a:xfrm>
          </p:grpSpPr>
          <p:sp>
            <p:nvSpPr>
              <p:cNvPr id="1357" name="Freeform 32"/>
              <p:cNvSpPr>
                <a:spLocks/>
              </p:cNvSpPr>
              <p:nvPr/>
            </p:nvSpPr>
            <p:spPr bwMode="auto">
              <a:xfrm>
                <a:off x="3238" y="6374"/>
                <a:ext cx="26" cy="14"/>
              </a:xfrm>
              <a:custGeom>
                <a:avLst/>
                <a:gdLst>
                  <a:gd name="T0" fmla="+- 0 3238 3238"/>
                  <a:gd name="T1" fmla="*/ T0 w 26"/>
                  <a:gd name="T2" fmla="+- 0 6389 6374"/>
                  <a:gd name="T3" fmla="*/ 6389 h 14"/>
                  <a:gd name="T4" fmla="+- 0 3264 3238"/>
                  <a:gd name="T5" fmla="*/ T4 w 26"/>
                  <a:gd name="T6" fmla="+- 0 6374 6374"/>
                  <a:gd name="T7" fmla="*/ 6374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14">
                    <a:moveTo>
                      <a:pt x="0" y="15"/>
                    </a:moveTo>
                    <a:lnTo>
                      <a:pt x="2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" name="Group 33"/>
            <p:cNvGrpSpPr>
              <a:grpSpLocks/>
            </p:cNvGrpSpPr>
            <p:nvPr/>
          </p:nvGrpSpPr>
          <p:grpSpPr bwMode="auto">
            <a:xfrm>
              <a:off x="3276" y="5338"/>
              <a:ext cx="1438" cy="835"/>
              <a:chOff x="3276" y="5338"/>
              <a:chExt cx="1438" cy="835"/>
            </a:xfrm>
          </p:grpSpPr>
          <p:sp>
            <p:nvSpPr>
              <p:cNvPr id="1356" name="Freeform 34"/>
              <p:cNvSpPr>
                <a:spLocks/>
              </p:cNvSpPr>
              <p:nvPr/>
            </p:nvSpPr>
            <p:spPr bwMode="auto">
              <a:xfrm>
                <a:off x="3276" y="5338"/>
                <a:ext cx="1438" cy="835"/>
              </a:xfrm>
              <a:custGeom>
                <a:avLst/>
                <a:gdLst>
                  <a:gd name="T0" fmla="+- 0 3276 3276"/>
                  <a:gd name="T1" fmla="*/ T0 w 1438"/>
                  <a:gd name="T2" fmla="+- 0 6173 5338"/>
                  <a:gd name="T3" fmla="*/ 6173 h 835"/>
                  <a:gd name="T4" fmla="+- 0 4714 3276"/>
                  <a:gd name="T5" fmla="*/ T4 w 1438"/>
                  <a:gd name="T6" fmla="+- 0 5338 5338"/>
                  <a:gd name="T7" fmla="*/ 5338 h 8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38" h="835">
                    <a:moveTo>
                      <a:pt x="0" y="835"/>
                    </a:moveTo>
                    <a:lnTo>
                      <a:pt x="143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3264" y="6173"/>
              <a:ext cx="12" cy="22"/>
              <a:chOff x="3264" y="6173"/>
              <a:chExt cx="12" cy="22"/>
            </a:xfrm>
          </p:grpSpPr>
          <p:sp>
            <p:nvSpPr>
              <p:cNvPr id="1355" name="Freeform 36"/>
              <p:cNvSpPr>
                <a:spLocks/>
              </p:cNvSpPr>
              <p:nvPr/>
            </p:nvSpPr>
            <p:spPr bwMode="auto">
              <a:xfrm>
                <a:off x="3264" y="6173"/>
                <a:ext cx="12" cy="22"/>
              </a:xfrm>
              <a:custGeom>
                <a:avLst/>
                <a:gdLst>
                  <a:gd name="T0" fmla="+- 0 3276 3264"/>
                  <a:gd name="T1" fmla="*/ T0 w 12"/>
                  <a:gd name="T2" fmla="+- 0 6173 6173"/>
                  <a:gd name="T3" fmla="*/ 6173 h 22"/>
                  <a:gd name="T4" fmla="+- 0 3264 3264"/>
                  <a:gd name="T5" fmla="*/ T4 w 12"/>
                  <a:gd name="T6" fmla="+- 0 6194 6173"/>
                  <a:gd name="T7" fmla="*/ 6194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2" h="22">
                    <a:moveTo>
                      <a:pt x="12" y="0"/>
                    </a:moveTo>
                    <a:lnTo>
                      <a:pt x="0" y="2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" name="Group 37"/>
            <p:cNvGrpSpPr>
              <a:grpSpLocks/>
            </p:cNvGrpSpPr>
            <p:nvPr/>
          </p:nvGrpSpPr>
          <p:grpSpPr bwMode="auto">
            <a:xfrm>
              <a:off x="3238" y="6151"/>
              <a:ext cx="22" cy="34"/>
              <a:chOff x="3238" y="6151"/>
              <a:chExt cx="22" cy="34"/>
            </a:xfrm>
          </p:grpSpPr>
          <p:sp>
            <p:nvSpPr>
              <p:cNvPr id="1354" name="Freeform 38"/>
              <p:cNvSpPr>
                <a:spLocks/>
              </p:cNvSpPr>
              <p:nvPr/>
            </p:nvSpPr>
            <p:spPr bwMode="auto">
              <a:xfrm>
                <a:off x="3238" y="6151"/>
                <a:ext cx="22" cy="34"/>
              </a:xfrm>
              <a:custGeom>
                <a:avLst/>
                <a:gdLst>
                  <a:gd name="T0" fmla="+- 0 3259 3238"/>
                  <a:gd name="T1" fmla="*/ T0 w 22"/>
                  <a:gd name="T2" fmla="+- 0 6151 6151"/>
                  <a:gd name="T3" fmla="*/ 6151 h 34"/>
                  <a:gd name="T4" fmla="+- 0 3238 3238"/>
                  <a:gd name="T5" fmla="*/ T4 w 22"/>
                  <a:gd name="T6" fmla="+- 0 6185 6151"/>
                  <a:gd name="T7" fmla="*/ 6185 h 34"/>
                  <a:gd name="T8" fmla="+- 0 3240 3238"/>
                  <a:gd name="T9" fmla="*/ T8 w 22"/>
                  <a:gd name="T10" fmla="+- 0 6185 6151"/>
                  <a:gd name="T11" fmla="*/ 6185 h 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2" h="34">
                    <a:moveTo>
                      <a:pt x="21" y="0"/>
                    </a:moveTo>
                    <a:lnTo>
                      <a:pt x="0" y="34"/>
                    </a:lnTo>
                    <a:lnTo>
                      <a:pt x="2" y="3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" name="Group 39"/>
            <p:cNvGrpSpPr>
              <a:grpSpLocks/>
            </p:cNvGrpSpPr>
            <p:nvPr/>
          </p:nvGrpSpPr>
          <p:grpSpPr bwMode="auto">
            <a:xfrm>
              <a:off x="3264" y="6804"/>
              <a:ext cx="211" cy="125"/>
              <a:chOff x="3264" y="6804"/>
              <a:chExt cx="211" cy="125"/>
            </a:xfrm>
          </p:grpSpPr>
          <p:sp>
            <p:nvSpPr>
              <p:cNvPr id="1353" name="Freeform 40"/>
              <p:cNvSpPr>
                <a:spLocks/>
              </p:cNvSpPr>
              <p:nvPr/>
            </p:nvSpPr>
            <p:spPr bwMode="auto">
              <a:xfrm>
                <a:off x="3264" y="6804"/>
                <a:ext cx="211" cy="125"/>
              </a:xfrm>
              <a:custGeom>
                <a:avLst/>
                <a:gdLst>
                  <a:gd name="T0" fmla="+- 0 3264 3264"/>
                  <a:gd name="T1" fmla="*/ T0 w 211"/>
                  <a:gd name="T2" fmla="+- 0 6929 6804"/>
                  <a:gd name="T3" fmla="*/ 6929 h 125"/>
                  <a:gd name="T4" fmla="+- 0 3475 3264"/>
                  <a:gd name="T5" fmla="*/ T4 w 211"/>
                  <a:gd name="T6" fmla="+- 0 6804 6804"/>
                  <a:gd name="T7" fmla="*/ 6804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125">
                    <a:moveTo>
                      <a:pt x="0" y="125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" name="Group 41"/>
            <p:cNvGrpSpPr>
              <a:grpSpLocks/>
            </p:cNvGrpSpPr>
            <p:nvPr/>
          </p:nvGrpSpPr>
          <p:grpSpPr bwMode="auto">
            <a:xfrm>
              <a:off x="3475" y="4531"/>
              <a:ext cx="2" cy="677"/>
              <a:chOff x="3475" y="4531"/>
              <a:chExt cx="2" cy="677"/>
            </a:xfrm>
          </p:grpSpPr>
          <p:sp>
            <p:nvSpPr>
              <p:cNvPr id="1352" name="Freeform 42"/>
              <p:cNvSpPr>
                <a:spLocks/>
              </p:cNvSpPr>
              <p:nvPr/>
            </p:nvSpPr>
            <p:spPr bwMode="auto">
              <a:xfrm>
                <a:off x="3475" y="4531"/>
                <a:ext cx="2" cy="677"/>
              </a:xfrm>
              <a:custGeom>
                <a:avLst/>
                <a:gdLst>
                  <a:gd name="T0" fmla="+- 0 4531 4531"/>
                  <a:gd name="T1" fmla="*/ 4531 h 677"/>
                  <a:gd name="T2" fmla="+- 0 5208 4531"/>
                  <a:gd name="T3" fmla="*/ 5208 h 67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77">
                    <a:moveTo>
                      <a:pt x="0" y="0"/>
                    </a:moveTo>
                    <a:lnTo>
                      <a:pt x="0" y="67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" name="Group 43"/>
            <p:cNvGrpSpPr>
              <a:grpSpLocks/>
            </p:cNvGrpSpPr>
            <p:nvPr/>
          </p:nvGrpSpPr>
          <p:grpSpPr bwMode="auto">
            <a:xfrm>
              <a:off x="2290" y="4524"/>
              <a:ext cx="974" cy="2405"/>
              <a:chOff x="2290" y="4524"/>
              <a:chExt cx="974" cy="2405"/>
            </a:xfrm>
          </p:grpSpPr>
          <p:sp>
            <p:nvSpPr>
              <p:cNvPr id="1351" name="Freeform 44"/>
              <p:cNvSpPr>
                <a:spLocks/>
              </p:cNvSpPr>
              <p:nvPr/>
            </p:nvSpPr>
            <p:spPr bwMode="auto">
              <a:xfrm>
                <a:off x="2290" y="4524"/>
                <a:ext cx="974" cy="2405"/>
              </a:xfrm>
              <a:custGeom>
                <a:avLst/>
                <a:gdLst>
                  <a:gd name="T0" fmla="+- 0 3264 2290"/>
                  <a:gd name="T1" fmla="*/ T0 w 974"/>
                  <a:gd name="T2" fmla="+- 0 4656 4524"/>
                  <a:gd name="T3" fmla="*/ 4656 h 2405"/>
                  <a:gd name="T4" fmla="+- 0 3101 2290"/>
                  <a:gd name="T5" fmla="*/ T4 w 974"/>
                  <a:gd name="T6" fmla="+- 0 4579 4524"/>
                  <a:gd name="T7" fmla="*/ 4579 h 2405"/>
                  <a:gd name="T8" fmla="+- 0 2945 2290"/>
                  <a:gd name="T9" fmla="*/ T8 w 974"/>
                  <a:gd name="T10" fmla="+- 0 4534 4524"/>
                  <a:gd name="T11" fmla="*/ 4534 h 2405"/>
                  <a:gd name="T12" fmla="+- 0 2798 2290"/>
                  <a:gd name="T13" fmla="*/ T12 w 974"/>
                  <a:gd name="T14" fmla="+- 0 4524 4524"/>
                  <a:gd name="T15" fmla="*/ 4524 h 2405"/>
                  <a:gd name="T16" fmla="+- 0 2664 2290"/>
                  <a:gd name="T17" fmla="*/ T16 w 974"/>
                  <a:gd name="T18" fmla="+- 0 4548 4524"/>
                  <a:gd name="T19" fmla="*/ 4548 h 2405"/>
                  <a:gd name="T20" fmla="+- 0 2544 2290"/>
                  <a:gd name="T21" fmla="*/ T20 w 974"/>
                  <a:gd name="T22" fmla="+- 0 4606 4524"/>
                  <a:gd name="T23" fmla="*/ 4606 h 2405"/>
                  <a:gd name="T24" fmla="+- 0 2446 2290"/>
                  <a:gd name="T25" fmla="*/ T24 w 974"/>
                  <a:gd name="T26" fmla="+- 0 4697 4524"/>
                  <a:gd name="T27" fmla="*/ 4697 h 2405"/>
                  <a:gd name="T28" fmla="+- 0 2366 2290"/>
                  <a:gd name="T29" fmla="*/ T28 w 974"/>
                  <a:gd name="T30" fmla="+- 0 4817 4524"/>
                  <a:gd name="T31" fmla="*/ 4817 h 2405"/>
                  <a:gd name="T32" fmla="+- 0 2316 2290"/>
                  <a:gd name="T33" fmla="*/ T32 w 974"/>
                  <a:gd name="T34" fmla="+- 0 4963 4524"/>
                  <a:gd name="T35" fmla="*/ 4963 h 2405"/>
                  <a:gd name="T36" fmla="+- 0 2290 2290"/>
                  <a:gd name="T37" fmla="*/ T36 w 974"/>
                  <a:gd name="T38" fmla="+- 0 5134 4524"/>
                  <a:gd name="T39" fmla="*/ 5134 h 2405"/>
                  <a:gd name="T40" fmla="+- 0 2290 2290"/>
                  <a:gd name="T41" fmla="*/ T40 w 974"/>
                  <a:gd name="T42" fmla="+- 0 5321 4524"/>
                  <a:gd name="T43" fmla="*/ 5321 h 2405"/>
                  <a:gd name="T44" fmla="+- 0 2316 2290"/>
                  <a:gd name="T45" fmla="*/ T44 w 974"/>
                  <a:gd name="T46" fmla="+- 0 5520 4524"/>
                  <a:gd name="T47" fmla="*/ 5520 h 2405"/>
                  <a:gd name="T48" fmla="+- 0 2366 2290"/>
                  <a:gd name="T49" fmla="*/ T48 w 974"/>
                  <a:gd name="T50" fmla="+- 0 5726 4524"/>
                  <a:gd name="T51" fmla="*/ 5726 h 2405"/>
                  <a:gd name="T52" fmla="+- 0 2446 2290"/>
                  <a:gd name="T53" fmla="*/ T52 w 974"/>
                  <a:gd name="T54" fmla="+- 0 5938 4524"/>
                  <a:gd name="T55" fmla="*/ 5938 h 2405"/>
                  <a:gd name="T56" fmla="+- 0 2544 2290"/>
                  <a:gd name="T57" fmla="*/ T56 w 974"/>
                  <a:gd name="T58" fmla="+- 0 6144 4524"/>
                  <a:gd name="T59" fmla="*/ 6144 h 2405"/>
                  <a:gd name="T60" fmla="+- 0 2664 2290"/>
                  <a:gd name="T61" fmla="*/ T60 w 974"/>
                  <a:gd name="T62" fmla="+- 0 6338 4524"/>
                  <a:gd name="T63" fmla="*/ 6338 h 2405"/>
                  <a:gd name="T64" fmla="+- 0 2798 2290"/>
                  <a:gd name="T65" fmla="*/ T64 w 974"/>
                  <a:gd name="T66" fmla="+- 0 6521 4524"/>
                  <a:gd name="T67" fmla="*/ 6521 h 2405"/>
                  <a:gd name="T68" fmla="+- 0 2945 2290"/>
                  <a:gd name="T69" fmla="*/ T68 w 974"/>
                  <a:gd name="T70" fmla="+- 0 6682 4524"/>
                  <a:gd name="T71" fmla="*/ 6682 h 2405"/>
                  <a:gd name="T72" fmla="+- 0 3101 2290"/>
                  <a:gd name="T73" fmla="*/ T72 w 974"/>
                  <a:gd name="T74" fmla="+- 0 6818 4524"/>
                  <a:gd name="T75" fmla="*/ 6818 h 2405"/>
                  <a:gd name="T76" fmla="+- 0 3264 2290"/>
                  <a:gd name="T77" fmla="*/ T76 w 974"/>
                  <a:gd name="T78" fmla="+- 0 6929 4524"/>
                  <a:gd name="T79" fmla="*/ 6929 h 24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974" h="2405">
                    <a:moveTo>
                      <a:pt x="974" y="132"/>
                    </a:moveTo>
                    <a:lnTo>
                      <a:pt x="811" y="55"/>
                    </a:lnTo>
                    <a:lnTo>
                      <a:pt x="655" y="10"/>
                    </a:lnTo>
                    <a:lnTo>
                      <a:pt x="508" y="0"/>
                    </a:lnTo>
                    <a:lnTo>
                      <a:pt x="374" y="24"/>
                    </a:lnTo>
                    <a:lnTo>
                      <a:pt x="254" y="82"/>
                    </a:lnTo>
                    <a:lnTo>
                      <a:pt x="156" y="173"/>
                    </a:lnTo>
                    <a:lnTo>
                      <a:pt x="76" y="293"/>
                    </a:lnTo>
                    <a:lnTo>
                      <a:pt x="26" y="439"/>
                    </a:lnTo>
                    <a:lnTo>
                      <a:pt x="0" y="610"/>
                    </a:lnTo>
                    <a:lnTo>
                      <a:pt x="0" y="797"/>
                    </a:lnTo>
                    <a:lnTo>
                      <a:pt x="26" y="996"/>
                    </a:lnTo>
                    <a:lnTo>
                      <a:pt x="76" y="1202"/>
                    </a:lnTo>
                    <a:lnTo>
                      <a:pt x="156" y="1414"/>
                    </a:lnTo>
                    <a:lnTo>
                      <a:pt x="254" y="1620"/>
                    </a:lnTo>
                    <a:lnTo>
                      <a:pt x="374" y="1814"/>
                    </a:lnTo>
                    <a:lnTo>
                      <a:pt x="508" y="1997"/>
                    </a:lnTo>
                    <a:lnTo>
                      <a:pt x="655" y="2158"/>
                    </a:lnTo>
                    <a:lnTo>
                      <a:pt x="811" y="2294"/>
                    </a:lnTo>
                    <a:lnTo>
                      <a:pt x="974" y="240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5" name="Group 45"/>
            <p:cNvGrpSpPr>
              <a:grpSpLocks/>
            </p:cNvGrpSpPr>
            <p:nvPr/>
          </p:nvGrpSpPr>
          <p:grpSpPr bwMode="auto">
            <a:xfrm>
              <a:off x="2724" y="4399"/>
              <a:ext cx="751" cy="132"/>
              <a:chOff x="2724" y="4399"/>
              <a:chExt cx="751" cy="132"/>
            </a:xfrm>
          </p:grpSpPr>
          <p:sp>
            <p:nvSpPr>
              <p:cNvPr id="1350" name="Freeform 46"/>
              <p:cNvSpPr>
                <a:spLocks/>
              </p:cNvSpPr>
              <p:nvPr/>
            </p:nvSpPr>
            <p:spPr bwMode="auto">
              <a:xfrm>
                <a:off x="2724" y="4399"/>
                <a:ext cx="751" cy="132"/>
              </a:xfrm>
              <a:custGeom>
                <a:avLst/>
                <a:gdLst>
                  <a:gd name="T0" fmla="+- 0 3475 2724"/>
                  <a:gd name="T1" fmla="*/ T0 w 751"/>
                  <a:gd name="T2" fmla="+- 0 4531 4399"/>
                  <a:gd name="T3" fmla="*/ 4531 h 132"/>
                  <a:gd name="T4" fmla="+- 0 3336 2724"/>
                  <a:gd name="T5" fmla="*/ T4 w 751"/>
                  <a:gd name="T6" fmla="+- 0 4462 4399"/>
                  <a:gd name="T7" fmla="*/ 4462 h 132"/>
                  <a:gd name="T8" fmla="+- 0 3194 2724"/>
                  <a:gd name="T9" fmla="*/ T8 w 751"/>
                  <a:gd name="T10" fmla="+- 0 4416 4399"/>
                  <a:gd name="T11" fmla="*/ 4416 h 132"/>
                  <a:gd name="T12" fmla="+- 0 3065 2724"/>
                  <a:gd name="T13" fmla="*/ T12 w 751"/>
                  <a:gd name="T14" fmla="+- 0 4399 4399"/>
                  <a:gd name="T15" fmla="*/ 4399 h 132"/>
                  <a:gd name="T16" fmla="+- 0 2938 2724"/>
                  <a:gd name="T17" fmla="*/ T16 w 751"/>
                  <a:gd name="T18" fmla="+- 0 4406 4399"/>
                  <a:gd name="T19" fmla="*/ 4406 h 132"/>
                  <a:gd name="T20" fmla="+- 0 2825 2724"/>
                  <a:gd name="T21" fmla="*/ T20 w 751"/>
                  <a:gd name="T22" fmla="+- 0 4442 4399"/>
                  <a:gd name="T23" fmla="*/ 4442 h 132"/>
                  <a:gd name="T24" fmla="+- 0 2724 2724"/>
                  <a:gd name="T25" fmla="*/ T24 w 751"/>
                  <a:gd name="T26" fmla="+- 0 4505 4399"/>
                  <a:gd name="T27" fmla="*/ 4505 h 132"/>
                  <a:gd name="T28" fmla="+- 0 2729 2724"/>
                  <a:gd name="T29" fmla="*/ T28 w 751"/>
                  <a:gd name="T30" fmla="+- 0 4505 4399"/>
                  <a:gd name="T31" fmla="*/ 4505 h 1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51" h="132">
                    <a:moveTo>
                      <a:pt x="751" y="132"/>
                    </a:moveTo>
                    <a:lnTo>
                      <a:pt x="612" y="63"/>
                    </a:lnTo>
                    <a:lnTo>
                      <a:pt x="470" y="17"/>
                    </a:lnTo>
                    <a:lnTo>
                      <a:pt x="341" y="0"/>
                    </a:lnTo>
                    <a:lnTo>
                      <a:pt x="214" y="7"/>
                    </a:lnTo>
                    <a:lnTo>
                      <a:pt x="101" y="43"/>
                    </a:lnTo>
                    <a:lnTo>
                      <a:pt x="0" y="106"/>
                    </a:lnTo>
                    <a:lnTo>
                      <a:pt x="5" y="10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" name="Group 47"/>
            <p:cNvGrpSpPr>
              <a:grpSpLocks/>
            </p:cNvGrpSpPr>
            <p:nvPr/>
          </p:nvGrpSpPr>
          <p:grpSpPr bwMode="auto">
            <a:xfrm>
              <a:off x="3475" y="6127"/>
              <a:ext cx="2" cy="677"/>
              <a:chOff x="3475" y="6127"/>
              <a:chExt cx="2" cy="677"/>
            </a:xfrm>
          </p:grpSpPr>
          <p:sp>
            <p:nvSpPr>
              <p:cNvPr id="1349" name="Freeform 48"/>
              <p:cNvSpPr>
                <a:spLocks/>
              </p:cNvSpPr>
              <p:nvPr/>
            </p:nvSpPr>
            <p:spPr bwMode="auto">
              <a:xfrm>
                <a:off x="3475" y="6127"/>
                <a:ext cx="2" cy="677"/>
              </a:xfrm>
              <a:custGeom>
                <a:avLst/>
                <a:gdLst>
                  <a:gd name="T0" fmla="+- 0 6127 6127"/>
                  <a:gd name="T1" fmla="*/ 6127 h 677"/>
                  <a:gd name="T2" fmla="+- 0 6804 6127"/>
                  <a:gd name="T3" fmla="*/ 6804 h 67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77">
                    <a:moveTo>
                      <a:pt x="0" y="0"/>
                    </a:moveTo>
                    <a:lnTo>
                      <a:pt x="0" y="67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7" name="Group 49"/>
            <p:cNvGrpSpPr>
              <a:grpSpLocks/>
            </p:cNvGrpSpPr>
            <p:nvPr/>
          </p:nvGrpSpPr>
          <p:grpSpPr bwMode="auto">
            <a:xfrm>
              <a:off x="3475" y="4298"/>
              <a:ext cx="1613" cy="910"/>
              <a:chOff x="3475" y="4298"/>
              <a:chExt cx="1613" cy="910"/>
            </a:xfrm>
          </p:grpSpPr>
          <p:sp>
            <p:nvSpPr>
              <p:cNvPr id="1348" name="Freeform 50"/>
              <p:cNvSpPr>
                <a:spLocks/>
              </p:cNvSpPr>
              <p:nvPr/>
            </p:nvSpPr>
            <p:spPr bwMode="auto">
              <a:xfrm>
                <a:off x="3475" y="4298"/>
                <a:ext cx="1613" cy="910"/>
              </a:xfrm>
              <a:custGeom>
                <a:avLst/>
                <a:gdLst>
                  <a:gd name="T0" fmla="+- 0 3475 3475"/>
                  <a:gd name="T1" fmla="*/ T0 w 1613"/>
                  <a:gd name="T2" fmla="+- 0 5208 4298"/>
                  <a:gd name="T3" fmla="*/ 5208 h 910"/>
                  <a:gd name="T4" fmla="+- 0 5088 3475"/>
                  <a:gd name="T5" fmla="*/ T4 w 1613"/>
                  <a:gd name="T6" fmla="+- 0 4298 4298"/>
                  <a:gd name="T7" fmla="*/ 4298 h 9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613" h="910">
                    <a:moveTo>
                      <a:pt x="0" y="910"/>
                    </a:moveTo>
                    <a:lnTo>
                      <a:pt x="161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8" name="Group 51"/>
            <p:cNvGrpSpPr>
              <a:grpSpLocks/>
            </p:cNvGrpSpPr>
            <p:nvPr/>
          </p:nvGrpSpPr>
          <p:grpSpPr bwMode="auto">
            <a:xfrm>
              <a:off x="3475" y="5410"/>
              <a:ext cx="1241" cy="718"/>
              <a:chOff x="3475" y="5410"/>
              <a:chExt cx="1241" cy="718"/>
            </a:xfrm>
          </p:grpSpPr>
          <p:sp>
            <p:nvSpPr>
              <p:cNvPr id="1347" name="Freeform 52"/>
              <p:cNvSpPr>
                <a:spLocks/>
              </p:cNvSpPr>
              <p:nvPr/>
            </p:nvSpPr>
            <p:spPr bwMode="auto">
              <a:xfrm>
                <a:off x="3475" y="5410"/>
                <a:ext cx="1241" cy="718"/>
              </a:xfrm>
              <a:custGeom>
                <a:avLst/>
                <a:gdLst>
                  <a:gd name="T0" fmla="+- 0 3475 3475"/>
                  <a:gd name="T1" fmla="*/ T0 w 1241"/>
                  <a:gd name="T2" fmla="+- 0 6127 5410"/>
                  <a:gd name="T3" fmla="*/ 6127 h 718"/>
                  <a:gd name="T4" fmla="+- 0 4714 3475"/>
                  <a:gd name="T5" fmla="*/ T4 w 1241"/>
                  <a:gd name="T6" fmla="+- 0 5410 5410"/>
                  <a:gd name="T7" fmla="*/ 5410 h 718"/>
                  <a:gd name="T8" fmla="+- 0 4716 3475"/>
                  <a:gd name="T9" fmla="*/ T8 w 1241"/>
                  <a:gd name="T10" fmla="+- 0 5410 5410"/>
                  <a:gd name="T11" fmla="*/ 5410 h 7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241" h="718">
                    <a:moveTo>
                      <a:pt x="0" y="717"/>
                    </a:moveTo>
                    <a:lnTo>
                      <a:pt x="1239" y="0"/>
                    </a:lnTo>
                    <a:lnTo>
                      <a:pt x="124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9" name="Group 53"/>
            <p:cNvGrpSpPr>
              <a:grpSpLocks/>
            </p:cNvGrpSpPr>
            <p:nvPr/>
          </p:nvGrpSpPr>
          <p:grpSpPr bwMode="auto">
            <a:xfrm>
              <a:off x="3475" y="3857"/>
              <a:ext cx="2009" cy="1164"/>
              <a:chOff x="3475" y="3857"/>
              <a:chExt cx="2009" cy="1164"/>
            </a:xfrm>
          </p:grpSpPr>
          <p:sp>
            <p:nvSpPr>
              <p:cNvPr id="1346" name="Freeform 54"/>
              <p:cNvSpPr>
                <a:spLocks/>
              </p:cNvSpPr>
              <p:nvPr/>
            </p:nvSpPr>
            <p:spPr bwMode="auto">
              <a:xfrm>
                <a:off x="3475" y="3857"/>
                <a:ext cx="2009" cy="1164"/>
              </a:xfrm>
              <a:custGeom>
                <a:avLst/>
                <a:gdLst>
                  <a:gd name="T0" fmla="+- 0 3475 3475"/>
                  <a:gd name="T1" fmla="*/ T0 w 2009"/>
                  <a:gd name="T2" fmla="+- 0 5021 3857"/>
                  <a:gd name="T3" fmla="*/ 5021 h 1164"/>
                  <a:gd name="T4" fmla="+- 0 5484 3475"/>
                  <a:gd name="T5" fmla="*/ T4 w 2009"/>
                  <a:gd name="T6" fmla="+- 0 3857 3857"/>
                  <a:gd name="T7" fmla="*/ 3857 h 11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009" h="1164">
                    <a:moveTo>
                      <a:pt x="0" y="1164"/>
                    </a:moveTo>
                    <a:lnTo>
                      <a:pt x="200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0" name="Group 55"/>
            <p:cNvGrpSpPr>
              <a:grpSpLocks/>
            </p:cNvGrpSpPr>
            <p:nvPr/>
          </p:nvGrpSpPr>
          <p:grpSpPr bwMode="auto">
            <a:xfrm>
              <a:off x="5093" y="4303"/>
              <a:ext cx="367" cy="775"/>
              <a:chOff x="5093" y="4303"/>
              <a:chExt cx="367" cy="775"/>
            </a:xfrm>
          </p:grpSpPr>
          <p:sp>
            <p:nvSpPr>
              <p:cNvPr id="1345" name="Freeform 56"/>
              <p:cNvSpPr>
                <a:spLocks/>
              </p:cNvSpPr>
              <p:nvPr/>
            </p:nvSpPr>
            <p:spPr bwMode="auto">
              <a:xfrm>
                <a:off x="5093" y="4303"/>
                <a:ext cx="367" cy="775"/>
              </a:xfrm>
              <a:custGeom>
                <a:avLst/>
                <a:gdLst>
                  <a:gd name="T0" fmla="+- 0 5448 5093"/>
                  <a:gd name="T1" fmla="*/ T0 w 367"/>
                  <a:gd name="T2" fmla="+- 0 5078 4303"/>
                  <a:gd name="T3" fmla="*/ 5078 h 775"/>
                  <a:gd name="T4" fmla="+- 0 5460 5093"/>
                  <a:gd name="T5" fmla="*/ T4 w 367"/>
                  <a:gd name="T6" fmla="+- 0 4997 4303"/>
                  <a:gd name="T7" fmla="*/ 4997 h 775"/>
                  <a:gd name="T8" fmla="+- 0 5455 5093"/>
                  <a:gd name="T9" fmla="*/ T8 w 367"/>
                  <a:gd name="T10" fmla="+- 0 4906 4303"/>
                  <a:gd name="T11" fmla="*/ 4906 h 775"/>
                  <a:gd name="T12" fmla="+- 0 5438 5093"/>
                  <a:gd name="T13" fmla="*/ T12 w 367"/>
                  <a:gd name="T14" fmla="+- 0 4810 4303"/>
                  <a:gd name="T15" fmla="*/ 4810 h 775"/>
                  <a:gd name="T16" fmla="+- 0 5405 5093"/>
                  <a:gd name="T17" fmla="*/ T16 w 367"/>
                  <a:gd name="T18" fmla="+- 0 4711 4303"/>
                  <a:gd name="T19" fmla="*/ 4711 h 775"/>
                  <a:gd name="T20" fmla="+- 0 5364 5093"/>
                  <a:gd name="T21" fmla="*/ T20 w 367"/>
                  <a:gd name="T22" fmla="+- 0 4613 4303"/>
                  <a:gd name="T23" fmla="*/ 4613 h 775"/>
                  <a:gd name="T24" fmla="+- 0 5306 5093"/>
                  <a:gd name="T25" fmla="*/ T24 w 367"/>
                  <a:gd name="T26" fmla="+- 0 4519 4303"/>
                  <a:gd name="T27" fmla="*/ 4519 h 775"/>
                  <a:gd name="T28" fmla="+- 0 5242 5093"/>
                  <a:gd name="T29" fmla="*/ T28 w 367"/>
                  <a:gd name="T30" fmla="+- 0 4435 4303"/>
                  <a:gd name="T31" fmla="*/ 4435 h 775"/>
                  <a:gd name="T32" fmla="+- 0 5170 5093"/>
                  <a:gd name="T33" fmla="*/ T32 w 367"/>
                  <a:gd name="T34" fmla="+- 0 4361 4303"/>
                  <a:gd name="T35" fmla="*/ 4361 h 775"/>
                  <a:gd name="T36" fmla="+- 0 5093 5093"/>
                  <a:gd name="T37" fmla="*/ T36 w 367"/>
                  <a:gd name="T38" fmla="+- 0 4303 4303"/>
                  <a:gd name="T39" fmla="*/ 4303 h 7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67" h="775">
                    <a:moveTo>
                      <a:pt x="355" y="775"/>
                    </a:moveTo>
                    <a:lnTo>
                      <a:pt x="367" y="694"/>
                    </a:lnTo>
                    <a:lnTo>
                      <a:pt x="362" y="603"/>
                    </a:lnTo>
                    <a:lnTo>
                      <a:pt x="345" y="507"/>
                    </a:lnTo>
                    <a:lnTo>
                      <a:pt x="312" y="408"/>
                    </a:lnTo>
                    <a:lnTo>
                      <a:pt x="271" y="310"/>
                    </a:lnTo>
                    <a:lnTo>
                      <a:pt x="213" y="216"/>
                    </a:lnTo>
                    <a:lnTo>
                      <a:pt x="149" y="132"/>
                    </a:lnTo>
                    <a:lnTo>
                      <a:pt x="77" y="5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" name="Group 57"/>
            <p:cNvGrpSpPr>
              <a:grpSpLocks/>
            </p:cNvGrpSpPr>
            <p:nvPr/>
          </p:nvGrpSpPr>
          <p:grpSpPr bwMode="auto">
            <a:xfrm>
              <a:off x="4714" y="5321"/>
              <a:ext cx="372" cy="139"/>
              <a:chOff x="4714" y="5321"/>
              <a:chExt cx="372" cy="139"/>
            </a:xfrm>
          </p:grpSpPr>
          <p:sp>
            <p:nvSpPr>
              <p:cNvPr id="1344" name="Freeform 58"/>
              <p:cNvSpPr>
                <a:spLocks/>
              </p:cNvSpPr>
              <p:nvPr/>
            </p:nvSpPr>
            <p:spPr bwMode="auto">
              <a:xfrm>
                <a:off x="4714" y="5321"/>
                <a:ext cx="372" cy="139"/>
              </a:xfrm>
              <a:custGeom>
                <a:avLst/>
                <a:gdLst>
                  <a:gd name="T0" fmla="+- 0 4714 4714"/>
                  <a:gd name="T1" fmla="*/ T0 w 372"/>
                  <a:gd name="T2" fmla="+- 0 5410 5321"/>
                  <a:gd name="T3" fmla="*/ 5410 h 139"/>
                  <a:gd name="T4" fmla="+- 0 4783 4714"/>
                  <a:gd name="T5" fmla="*/ T4 w 372"/>
                  <a:gd name="T6" fmla="+- 0 5441 5321"/>
                  <a:gd name="T7" fmla="*/ 5441 h 139"/>
                  <a:gd name="T8" fmla="+- 0 4850 4714"/>
                  <a:gd name="T9" fmla="*/ T8 w 372"/>
                  <a:gd name="T10" fmla="+- 0 5460 5321"/>
                  <a:gd name="T11" fmla="*/ 5460 h 139"/>
                  <a:gd name="T12" fmla="+- 0 4913 4714"/>
                  <a:gd name="T13" fmla="*/ T12 w 372"/>
                  <a:gd name="T14" fmla="+- 0 5460 5321"/>
                  <a:gd name="T15" fmla="*/ 5460 h 139"/>
                  <a:gd name="T16" fmla="+- 0 4970 4714"/>
                  <a:gd name="T17" fmla="*/ T16 w 372"/>
                  <a:gd name="T18" fmla="+- 0 5448 5321"/>
                  <a:gd name="T19" fmla="*/ 5448 h 139"/>
                  <a:gd name="T20" fmla="+- 0 5016 4714"/>
                  <a:gd name="T21" fmla="*/ T20 w 372"/>
                  <a:gd name="T22" fmla="+- 0 5417 5321"/>
                  <a:gd name="T23" fmla="*/ 5417 h 139"/>
                  <a:gd name="T24" fmla="+- 0 5054 4714"/>
                  <a:gd name="T25" fmla="*/ T24 w 372"/>
                  <a:gd name="T26" fmla="+- 0 5376 5321"/>
                  <a:gd name="T27" fmla="*/ 5376 h 139"/>
                  <a:gd name="T28" fmla="+- 0 5086 4714"/>
                  <a:gd name="T29" fmla="*/ T28 w 372"/>
                  <a:gd name="T30" fmla="+- 0 5321 5321"/>
                  <a:gd name="T31" fmla="*/ 5321 h 1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72" h="139">
                    <a:moveTo>
                      <a:pt x="0" y="89"/>
                    </a:moveTo>
                    <a:lnTo>
                      <a:pt x="69" y="120"/>
                    </a:lnTo>
                    <a:lnTo>
                      <a:pt x="136" y="139"/>
                    </a:lnTo>
                    <a:lnTo>
                      <a:pt x="199" y="139"/>
                    </a:lnTo>
                    <a:lnTo>
                      <a:pt x="256" y="127"/>
                    </a:lnTo>
                    <a:lnTo>
                      <a:pt x="302" y="96"/>
                    </a:lnTo>
                    <a:lnTo>
                      <a:pt x="340" y="55"/>
                    </a:lnTo>
                    <a:lnTo>
                      <a:pt x="37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" name="Group 59"/>
            <p:cNvGrpSpPr>
              <a:grpSpLocks/>
            </p:cNvGrpSpPr>
            <p:nvPr/>
          </p:nvGrpSpPr>
          <p:grpSpPr bwMode="auto">
            <a:xfrm>
              <a:off x="5093" y="4373"/>
              <a:ext cx="307" cy="672"/>
              <a:chOff x="5093" y="4373"/>
              <a:chExt cx="307" cy="672"/>
            </a:xfrm>
          </p:grpSpPr>
          <p:sp>
            <p:nvSpPr>
              <p:cNvPr id="1343" name="Freeform 60"/>
              <p:cNvSpPr>
                <a:spLocks/>
              </p:cNvSpPr>
              <p:nvPr/>
            </p:nvSpPr>
            <p:spPr bwMode="auto">
              <a:xfrm>
                <a:off x="5093" y="4373"/>
                <a:ext cx="307" cy="672"/>
              </a:xfrm>
              <a:custGeom>
                <a:avLst/>
                <a:gdLst>
                  <a:gd name="T0" fmla="+- 0 5388 5093"/>
                  <a:gd name="T1" fmla="*/ T0 w 307"/>
                  <a:gd name="T2" fmla="+- 0 5045 4373"/>
                  <a:gd name="T3" fmla="*/ 5045 h 672"/>
                  <a:gd name="T4" fmla="+- 0 5400 5093"/>
                  <a:gd name="T5" fmla="*/ T4 w 307"/>
                  <a:gd name="T6" fmla="+- 0 4985 4373"/>
                  <a:gd name="T7" fmla="*/ 4985 h 672"/>
                  <a:gd name="T8" fmla="+- 0 5400 5093"/>
                  <a:gd name="T9" fmla="*/ T8 w 307"/>
                  <a:gd name="T10" fmla="+- 0 4918 4373"/>
                  <a:gd name="T11" fmla="*/ 4918 h 672"/>
                  <a:gd name="T12" fmla="+- 0 5393 5093"/>
                  <a:gd name="T13" fmla="*/ T12 w 307"/>
                  <a:gd name="T14" fmla="+- 0 4843 4373"/>
                  <a:gd name="T15" fmla="*/ 4843 h 672"/>
                  <a:gd name="T16" fmla="+- 0 5374 5093"/>
                  <a:gd name="T17" fmla="*/ T16 w 307"/>
                  <a:gd name="T18" fmla="+- 0 4766 4373"/>
                  <a:gd name="T19" fmla="*/ 4766 h 672"/>
                  <a:gd name="T20" fmla="+- 0 5345 5093"/>
                  <a:gd name="T21" fmla="*/ T20 w 307"/>
                  <a:gd name="T22" fmla="+- 0 4687 4373"/>
                  <a:gd name="T23" fmla="*/ 4687 h 672"/>
                  <a:gd name="T24" fmla="+- 0 5306 5093"/>
                  <a:gd name="T25" fmla="*/ T24 w 307"/>
                  <a:gd name="T26" fmla="+- 0 4613 4373"/>
                  <a:gd name="T27" fmla="*/ 4613 h 672"/>
                  <a:gd name="T28" fmla="+- 0 5261 5093"/>
                  <a:gd name="T29" fmla="*/ T28 w 307"/>
                  <a:gd name="T30" fmla="+- 0 4541 4373"/>
                  <a:gd name="T31" fmla="*/ 4541 h 672"/>
                  <a:gd name="T32" fmla="+- 0 5208 5093"/>
                  <a:gd name="T33" fmla="*/ T32 w 307"/>
                  <a:gd name="T34" fmla="+- 0 4476 4373"/>
                  <a:gd name="T35" fmla="*/ 4476 h 672"/>
                  <a:gd name="T36" fmla="+- 0 5153 5093"/>
                  <a:gd name="T37" fmla="*/ T36 w 307"/>
                  <a:gd name="T38" fmla="+- 0 4418 4373"/>
                  <a:gd name="T39" fmla="*/ 4418 h 672"/>
                  <a:gd name="T40" fmla="+- 0 5093 5093"/>
                  <a:gd name="T41" fmla="*/ T40 w 307"/>
                  <a:gd name="T42" fmla="+- 0 4373 4373"/>
                  <a:gd name="T43" fmla="*/ 4373 h 6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307" h="672">
                    <a:moveTo>
                      <a:pt x="295" y="672"/>
                    </a:moveTo>
                    <a:lnTo>
                      <a:pt x="307" y="612"/>
                    </a:lnTo>
                    <a:lnTo>
                      <a:pt x="307" y="545"/>
                    </a:lnTo>
                    <a:lnTo>
                      <a:pt x="300" y="470"/>
                    </a:lnTo>
                    <a:lnTo>
                      <a:pt x="281" y="393"/>
                    </a:lnTo>
                    <a:lnTo>
                      <a:pt x="252" y="314"/>
                    </a:lnTo>
                    <a:lnTo>
                      <a:pt x="213" y="240"/>
                    </a:lnTo>
                    <a:lnTo>
                      <a:pt x="168" y="168"/>
                    </a:lnTo>
                    <a:lnTo>
                      <a:pt x="115" y="103"/>
                    </a:lnTo>
                    <a:lnTo>
                      <a:pt x="60" y="45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3" name="Group 61"/>
            <p:cNvGrpSpPr>
              <a:grpSpLocks/>
            </p:cNvGrpSpPr>
            <p:nvPr/>
          </p:nvGrpSpPr>
          <p:grpSpPr bwMode="auto">
            <a:xfrm>
              <a:off x="5131" y="5078"/>
              <a:ext cx="317" cy="187"/>
              <a:chOff x="5131" y="5078"/>
              <a:chExt cx="317" cy="187"/>
            </a:xfrm>
          </p:grpSpPr>
          <p:sp>
            <p:nvSpPr>
              <p:cNvPr id="1342" name="Freeform 62"/>
              <p:cNvSpPr>
                <a:spLocks/>
              </p:cNvSpPr>
              <p:nvPr/>
            </p:nvSpPr>
            <p:spPr bwMode="auto">
              <a:xfrm>
                <a:off x="5131" y="5078"/>
                <a:ext cx="317" cy="187"/>
              </a:xfrm>
              <a:custGeom>
                <a:avLst/>
                <a:gdLst>
                  <a:gd name="T0" fmla="+- 0 5131 5131"/>
                  <a:gd name="T1" fmla="*/ T0 w 317"/>
                  <a:gd name="T2" fmla="+- 0 5266 5078"/>
                  <a:gd name="T3" fmla="*/ 5266 h 187"/>
                  <a:gd name="T4" fmla="+- 0 5448 5131"/>
                  <a:gd name="T5" fmla="*/ T4 w 317"/>
                  <a:gd name="T6" fmla="+- 0 5078 5078"/>
                  <a:gd name="T7" fmla="*/ 5078 h 1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17" h="187">
                    <a:moveTo>
                      <a:pt x="0" y="188"/>
                    </a:moveTo>
                    <a:lnTo>
                      <a:pt x="3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" name="Group 63"/>
            <p:cNvGrpSpPr>
              <a:grpSpLocks/>
            </p:cNvGrpSpPr>
            <p:nvPr/>
          </p:nvGrpSpPr>
          <p:grpSpPr bwMode="auto">
            <a:xfrm>
              <a:off x="5069" y="5045"/>
              <a:ext cx="319" cy="185"/>
              <a:chOff x="5069" y="5045"/>
              <a:chExt cx="319" cy="185"/>
            </a:xfrm>
          </p:grpSpPr>
          <p:sp>
            <p:nvSpPr>
              <p:cNvPr id="1341" name="Freeform 64"/>
              <p:cNvSpPr>
                <a:spLocks/>
              </p:cNvSpPr>
              <p:nvPr/>
            </p:nvSpPr>
            <p:spPr bwMode="auto">
              <a:xfrm>
                <a:off x="5069" y="5045"/>
                <a:ext cx="319" cy="185"/>
              </a:xfrm>
              <a:custGeom>
                <a:avLst/>
                <a:gdLst>
                  <a:gd name="T0" fmla="+- 0 5069 5069"/>
                  <a:gd name="T1" fmla="*/ T0 w 319"/>
                  <a:gd name="T2" fmla="+- 0 5230 5045"/>
                  <a:gd name="T3" fmla="*/ 5230 h 185"/>
                  <a:gd name="T4" fmla="+- 0 5388 5069"/>
                  <a:gd name="T5" fmla="*/ T4 w 319"/>
                  <a:gd name="T6" fmla="+- 0 5045 5045"/>
                  <a:gd name="T7" fmla="*/ 504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19" h="185">
                    <a:moveTo>
                      <a:pt x="0" y="185"/>
                    </a:moveTo>
                    <a:lnTo>
                      <a:pt x="31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5" name="Group 65"/>
            <p:cNvGrpSpPr>
              <a:grpSpLocks/>
            </p:cNvGrpSpPr>
            <p:nvPr/>
          </p:nvGrpSpPr>
          <p:grpSpPr bwMode="auto">
            <a:xfrm>
              <a:off x="5388" y="5045"/>
              <a:ext cx="60" cy="34"/>
              <a:chOff x="5388" y="5045"/>
              <a:chExt cx="60" cy="34"/>
            </a:xfrm>
          </p:grpSpPr>
          <p:sp>
            <p:nvSpPr>
              <p:cNvPr id="1340" name="Freeform 66"/>
              <p:cNvSpPr>
                <a:spLocks/>
              </p:cNvSpPr>
              <p:nvPr/>
            </p:nvSpPr>
            <p:spPr bwMode="auto">
              <a:xfrm>
                <a:off x="5388" y="5045"/>
                <a:ext cx="60" cy="34"/>
              </a:xfrm>
              <a:custGeom>
                <a:avLst/>
                <a:gdLst>
                  <a:gd name="T0" fmla="+- 0 5448 5388"/>
                  <a:gd name="T1" fmla="*/ T0 w 60"/>
                  <a:gd name="T2" fmla="+- 0 5078 5045"/>
                  <a:gd name="T3" fmla="*/ 5078 h 34"/>
                  <a:gd name="T4" fmla="+- 0 5388 5388"/>
                  <a:gd name="T5" fmla="*/ T4 w 60"/>
                  <a:gd name="T6" fmla="+- 0 5045 5045"/>
                  <a:gd name="T7" fmla="*/ 5045 h 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60" h="34">
                    <a:moveTo>
                      <a:pt x="6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6" name="Group 67"/>
            <p:cNvGrpSpPr>
              <a:grpSpLocks/>
            </p:cNvGrpSpPr>
            <p:nvPr/>
          </p:nvGrpSpPr>
          <p:grpSpPr bwMode="auto">
            <a:xfrm>
              <a:off x="4990" y="5350"/>
              <a:ext cx="151" cy="86"/>
              <a:chOff x="4990" y="5350"/>
              <a:chExt cx="151" cy="86"/>
            </a:xfrm>
          </p:grpSpPr>
          <p:sp>
            <p:nvSpPr>
              <p:cNvPr id="1339" name="Freeform 68"/>
              <p:cNvSpPr>
                <a:spLocks/>
              </p:cNvSpPr>
              <p:nvPr/>
            </p:nvSpPr>
            <p:spPr bwMode="auto">
              <a:xfrm>
                <a:off x="4990" y="5350"/>
                <a:ext cx="151" cy="86"/>
              </a:xfrm>
              <a:custGeom>
                <a:avLst/>
                <a:gdLst>
                  <a:gd name="T0" fmla="+- 0 4990 4990"/>
                  <a:gd name="T1" fmla="*/ T0 w 151"/>
                  <a:gd name="T2" fmla="+- 0 5436 5350"/>
                  <a:gd name="T3" fmla="*/ 5436 h 86"/>
                  <a:gd name="T4" fmla="+- 0 5141 4990"/>
                  <a:gd name="T5" fmla="*/ T4 w 151"/>
                  <a:gd name="T6" fmla="+- 0 5350 5350"/>
                  <a:gd name="T7" fmla="*/ 5350 h 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51" h="86">
                    <a:moveTo>
                      <a:pt x="0" y="86"/>
                    </a:moveTo>
                    <a:lnTo>
                      <a:pt x="15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7" name="Group 69"/>
            <p:cNvGrpSpPr>
              <a:grpSpLocks/>
            </p:cNvGrpSpPr>
            <p:nvPr/>
          </p:nvGrpSpPr>
          <p:grpSpPr bwMode="auto">
            <a:xfrm>
              <a:off x="5093" y="4404"/>
              <a:ext cx="283" cy="624"/>
              <a:chOff x="5093" y="4404"/>
              <a:chExt cx="283" cy="624"/>
            </a:xfrm>
          </p:grpSpPr>
          <p:sp>
            <p:nvSpPr>
              <p:cNvPr id="1338" name="Freeform 70"/>
              <p:cNvSpPr>
                <a:spLocks/>
              </p:cNvSpPr>
              <p:nvPr/>
            </p:nvSpPr>
            <p:spPr bwMode="auto">
              <a:xfrm>
                <a:off x="5093" y="4404"/>
                <a:ext cx="283" cy="624"/>
              </a:xfrm>
              <a:custGeom>
                <a:avLst/>
                <a:gdLst>
                  <a:gd name="T0" fmla="+- 0 5357 5093"/>
                  <a:gd name="T1" fmla="*/ T0 w 283"/>
                  <a:gd name="T2" fmla="+- 0 5028 4404"/>
                  <a:gd name="T3" fmla="*/ 5028 h 624"/>
                  <a:gd name="T4" fmla="+- 0 5369 5093"/>
                  <a:gd name="T5" fmla="*/ T4 w 283"/>
                  <a:gd name="T6" fmla="+- 0 4973 4404"/>
                  <a:gd name="T7" fmla="*/ 4973 h 624"/>
                  <a:gd name="T8" fmla="+- 0 5376 5093"/>
                  <a:gd name="T9" fmla="*/ T8 w 283"/>
                  <a:gd name="T10" fmla="+- 0 4910 4404"/>
                  <a:gd name="T11" fmla="*/ 4910 h 624"/>
                  <a:gd name="T12" fmla="+- 0 5369 5093"/>
                  <a:gd name="T13" fmla="*/ T12 w 283"/>
                  <a:gd name="T14" fmla="+- 0 4843 4404"/>
                  <a:gd name="T15" fmla="*/ 4843 h 624"/>
                  <a:gd name="T16" fmla="+- 0 5352 5093"/>
                  <a:gd name="T17" fmla="*/ T16 w 283"/>
                  <a:gd name="T18" fmla="+- 0 4771 4404"/>
                  <a:gd name="T19" fmla="*/ 4771 h 624"/>
                  <a:gd name="T20" fmla="+- 0 5326 5093"/>
                  <a:gd name="T21" fmla="*/ T20 w 283"/>
                  <a:gd name="T22" fmla="+- 0 4699 4404"/>
                  <a:gd name="T23" fmla="*/ 4699 h 624"/>
                  <a:gd name="T24" fmla="+- 0 5290 5093"/>
                  <a:gd name="T25" fmla="*/ T24 w 283"/>
                  <a:gd name="T26" fmla="+- 0 4630 4404"/>
                  <a:gd name="T27" fmla="*/ 4630 h 624"/>
                  <a:gd name="T28" fmla="+- 0 5249 5093"/>
                  <a:gd name="T29" fmla="*/ T28 w 283"/>
                  <a:gd name="T30" fmla="+- 0 4562 4404"/>
                  <a:gd name="T31" fmla="*/ 4562 h 624"/>
                  <a:gd name="T32" fmla="+- 0 5201 5093"/>
                  <a:gd name="T33" fmla="*/ T32 w 283"/>
                  <a:gd name="T34" fmla="+- 0 4500 4404"/>
                  <a:gd name="T35" fmla="*/ 4500 h 624"/>
                  <a:gd name="T36" fmla="+- 0 5148 5093"/>
                  <a:gd name="T37" fmla="*/ T36 w 283"/>
                  <a:gd name="T38" fmla="+- 0 4447 4404"/>
                  <a:gd name="T39" fmla="*/ 4447 h 624"/>
                  <a:gd name="T40" fmla="+- 0 5093 5093"/>
                  <a:gd name="T41" fmla="*/ T40 w 283"/>
                  <a:gd name="T42" fmla="+- 0 4404 4404"/>
                  <a:gd name="T43" fmla="*/ 4404 h 6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83" h="624">
                    <a:moveTo>
                      <a:pt x="264" y="624"/>
                    </a:moveTo>
                    <a:lnTo>
                      <a:pt x="276" y="569"/>
                    </a:lnTo>
                    <a:lnTo>
                      <a:pt x="283" y="506"/>
                    </a:lnTo>
                    <a:lnTo>
                      <a:pt x="276" y="439"/>
                    </a:lnTo>
                    <a:lnTo>
                      <a:pt x="259" y="367"/>
                    </a:lnTo>
                    <a:lnTo>
                      <a:pt x="233" y="295"/>
                    </a:lnTo>
                    <a:lnTo>
                      <a:pt x="197" y="226"/>
                    </a:lnTo>
                    <a:lnTo>
                      <a:pt x="156" y="158"/>
                    </a:lnTo>
                    <a:lnTo>
                      <a:pt x="108" y="96"/>
                    </a:lnTo>
                    <a:lnTo>
                      <a:pt x="55" y="4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" name="Group 71"/>
            <p:cNvGrpSpPr>
              <a:grpSpLocks/>
            </p:cNvGrpSpPr>
            <p:nvPr/>
          </p:nvGrpSpPr>
          <p:grpSpPr bwMode="auto">
            <a:xfrm>
              <a:off x="4714" y="5338"/>
              <a:ext cx="2" cy="72"/>
              <a:chOff x="4714" y="5338"/>
              <a:chExt cx="2" cy="72"/>
            </a:xfrm>
          </p:grpSpPr>
          <p:sp>
            <p:nvSpPr>
              <p:cNvPr id="1337" name="Freeform 72"/>
              <p:cNvSpPr>
                <a:spLocks/>
              </p:cNvSpPr>
              <p:nvPr/>
            </p:nvSpPr>
            <p:spPr bwMode="auto">
              <a:xfrm>
                <a:off x="4714" y="5338"/>
                <a:ext cx="2" cy="72"/>
              </a:xfrm>
              <a:custGeom>
                <a:avLst/>
                <a:gdLst>
                  <a:gd name="T0" fmla="+- 0 4714 4714"/>
                  <a:gd name="T1" fmla="*/ T0 w 2"/>
                  <a:gd name="T2" fmla="+- 0 5338 5338"/>
                  <a:gd name="T3" fmla="*/ 5338 h 72"/>
                  <a:gd name="T4" fmla="+- 0 4714 4714"/>
                  <a:gd name="T5" fmla="*/ T4 w 2"/>
                  <a:gd name="T6" fmla="+- 0 5410 5338"/>
                  <a:gd name="T7" fmla="*/ 5410 h 72"/>
                  <a:gd name="T8" fmla="+- 0 4716 4714"/>
                  <a:gd name="T9" fmla="*/ T8 w 2"/>
                  <a:gd name="T10" fmla="+- 0 5410 5338"/>
                  <a:gd name="T11" fmla="*/ 5410 h 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" h="72">
                    <a:moveTo>
                      <a:pt x="0" y="0"/>
                    </a:moveTo>
                    <a:lnTo>
                      <a:pt x="0" y="72"/>
                    </a:lnTo>
                    <a:lnTo>
                      <a:pt x="2" y="7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9" name="Group 73"/>
            <p:cNvGrpSpPr>
              <a:grpSpLocks/>
            </p:cNvGrpSpPr>
            <p:nvPr/>
          </p:nvGrpSpPr>
          <p:grpSpPr bwMode="auto">
            <a:xfrm>
              <a:off x="4704" y="5321"/>
              <a:ext cx="20" cy="2"/>
              <a:chOff x="4704" y="5321"/>
              <a:chExt cx="20" cy="2"/>
            </a:xfrm>
          </p:grpSpPr>
          <p:sp>
            <p:nvSpPr>
              <p:cNvPr id="1336" name="Freeform 74"/>
              <p:cNvSpPr>
                <a:spLocks/>
              </p:cNvSpPr>
              <p:nvPr/>
            </p:nvSpPr>
            <p:spPr bwMode="auto">
              <a:xfrm>
                <a:off x="4704" y="5321"/>
                <a:ext cx="20" cy="2"/>
              </a:xfrm>
              <a:custGeom>
                <a:avLst/>
                <a:gdLst>
                  <a:gd name="T0" fmla="+- 0 4704 4704"/>
                  <a:gd name="T1" fmla="*/ T0 w 20"/>
                  <a:gd name="T2" fmla="+- 0 4724 4704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2133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" name="Group 75"/>
            <p:cNvGrpSpPr>
              <a:grpSpLocks/>
            </p:cNvGrpSpPr>
            <p:nvPr/>
          </p:nvGrpSpPr>
          <p:grpSpPr bwMode="auto">
            <a:xfrm>
              <a:off x="5357" y="5028"/>
              <a:ext cx="31" cy="17"/>
              <a:chOff x="5357" y="5028"/>
              <a:chExt cx="31" cy="17"/>
            </a:xfrm>
          </p:grpSpPr>
          <p:sp>
            <p:nvSpPr>
              <p:cNvPr id="1335" name="Freeform 76"/>
              <p:cNvSpPr>
                <a:spLocks/>
              </p:cNvSpPr>
              <p:nvPr/>
            </p:nvSpPr>
            <p:spPr bwMode="auto">
              <a:xfrm>
                <a:off x="5357" y="5028"/>
                <a:ext cx="31" cy="17"/>
              </a:xfrm>
              <a:custGeom>
                <a:avLst/>
                <a:gdLst>
                  <a:gd name="T0" fmla="+- 0 5388 5357"/>
                  <a:gd name="T1" fmla="*/ T0 w 31"/>
                  <a:gd name="T2" fmla="+- 0 5045 5028"/>
                  <a:gd name="T3" fmla="*/ 5045 h 17"/>
                  <a:gd name="T4" fmla="+- 0 5357 5357"/>
                  <a:gd name="T5" fmla="*/ T4 w 31"/>
                  <a:gd name="T6" fmla="+- 0 5028 5028"/>
                  <a:gd name="T7" fmla="*/ 5028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1" h="17">
                    <a:moveTo>
                      <a:pt x="31" y="1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" name="Group 77"/>
            <p:cNvGrpSpPr>
              <a:grpSpLocks/>
            </p:cNvGrpSpPr>
            <p:nvPr/>
          </p:nvGrpSpPr>
          <p:grpSpPr bwMode="auto">
            <a:xfrm>
              <a:off x="5040" y="5028"/>
              <a:ext cx="317" cy="185"/>
              <a:chOff x="5040" y="5028"/>
              <a:chExt cx="317" cy="185"/>
            </a:xfrm>
          </p:grpSpPr>
          <p:sp>
            <p:nvSpPr>
              <p:cNvPr id="1334" name="Freeform 78"/>
              <p:cNvSpPr>
                <a:spLocks/>
              </p:cNvSpPr>
              <p:nvPr/>
            </p:nvSpPr>
            <p:spPr bwMode="auto">
              <a:xfrm>
                <a:off x="5040" y="5028"/>
                <a:ext cx="317" cy="185"/>
              </a:xfrm>
              <a:custGeom>
                <a:avLst/>
                <a:gdLst>
                  <a:gd name="T0" fmla="+- 0 5040 5040"/>
                  <a:gd name="T1" fmla="*/ T0 w 317"/>
                  <a:gd name="T2" fmla="+- 0 5213 5028"/>
                  <a:gd name="T3" fmla="*/ 5213 h 185"/>
                  <a:gd name="T4" fmla="+- 0 5357 5040"/>
                  <a:gd name="T5" fmla="*/ T4 w 317"/>
                  <a:gd name="T6" fmla="+- 0 5028 5028"/>
                  <a:gd name="T7" fmla="*/ 502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17" h="185">
                    <a:moveTo>
                      <a:pt x="0" y="185"/>
                    </a:moveTo>
                    <a:lnTo>
                      <a:pt x="3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" name="Group 79"/>
            <p:cNvGrpSpPr>
              <a:grpSpLocks/>
            </p:cNvGrpSpPr>
            <p:nvPr/>
          </p:nvGrpSpPr>
          <p:grpSpPr bwMode="auto">
            <a:xfrm>
              <a:off x="4831" y="3986"/>
              <a:ext cx="48" cy="221"/>
              <a:chOff x="4831" y="3986"/>
              <a:chExt cx="48" cy="221"/>
            </a:xfrm>
          </p:grpSpPr>
          <p:sp>
            <p:nvSpPr>
              <p:cNvPr id="1333" name="Freeform 80"/>
              <p:cNvSpPr>
                <a:spLocks/>
              </p:cNvSpPr>
              <p:nvPr/>
            </p:nvSpPr>
            <p:spPr bwMode="auto">
              <a:xfrm>
                <a:off x="4831" y="3986"/>
                <a:ext cx="48" cy="221"/>
              </a:xfrm>
              <a:custGeom>
                <a:avLst/>
                <a:gdLst>
                  <a:gd name="T0" fmla="+- 0 4831 4831"/>
                  <a:gd name="T1" fmla="*/ T0 w 48"/>
                  <a:gd name="T2" fmla="+- 0 3986 3986"/>
                  <a:gd name="T3" fmla="*/ 3986 h 221"/>
                  <a:gd name="T4" fmla="+- 0 4850 4831"/>
                  <a:gd name="T5" fmla="*/ T4 w 48"/>
                  <a:gd name="T6" fmla="+- 0 4097 3986"/>
                  <a:gd name="T7" fmla="*/ 4097 h 221"/>
                  <a:gd name="T8" fmla="+- 0 4879 4831"/>
                  <a:gd name="T9" fmla="*/ T8 w 48"/>
                  <a:gd name="T10" fmla="+- 0 4207 3986"/>
                  <a:gd name="T11" fmla="*/ 4207 h 2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48" h="221">
                    <a:moveTo>
                      <a:pt x="0" y="0"/>
                    </a:moveTo>
                    <a:lnTo>
                      <a:pt x="19" y="111"/>
                    </a:lnTo>
                    <a:lnTo>
                      <a:pt x="48" y="22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3" name="Group 81"/>
            <p:cNvGrpSpPr>
              <a:grpSpLocks/>
            </p:cNvGrpSpPr>
            <p:nvPr/>
          </p:nvGrpSpPr>
          <p:grpSpPr bwMode="auto">
            <a:xfrm>
              <a:off x="5467" y="3818"/>
              <a:ext cx="701" cy="1013"/>
              <a:chOff x="5467" y="3818"/>
              <a:chExt cx="701" cy="1013"/>
            </a:xfrm>
          </p:grpSpPr>
          <p:sp>
            <p:nvSpPr>
              <p:cNvPr id="1332" name="Freeform 82"/>
              <p:cNvSpPr>
                <a:spLocks/>
              </p:cNvSpPr>
              <p:nvPr/>
            </p:nvSpPr>
            <p:spPr bwMode="auto">
              <a:xfrm>
                <a:off x="5467" y="3818"/>
                <a:ext cx="701" cy="1013"/>
              </a:xfrm>
              <a:custGeom>
                <a:avLst/>
                <a:gdLst>
                  <a:gd name="T0" fmla="+- 0 6026 5467"/>
                  <a:gd name="T1" fmla="*/ T0 w 701"/>
                  <a:gd name="T2" fmla="+- 0 4831 3818"/>
                  <a:gd name="T3" fmla="*/ 4831 h 1013"/>
                  <a:gd name="T4" fmla="+- 0 6079 5467"/>
                  <a:gd name="T5" fmla="*/ T4 w 701"/>
                  <a:gd name="T6" fmla="+- 0 4800 3818"/>
                  <a:gd name="T7" fmla="*/ 4800 h 1013"/>
                  <a:gd name="T8" fmla="+- 0 6122 5467"/>
                  <a:gd name="T9" fmla="*/ T8 w 701"/>
                  <a:gd name="T10" fmla="+- 0 4754 3818"/>
                  <a:gd name="T11" fmla="*/ 4754 h 1013"/>
                  <a:gd name="T12" fmla="+- 0 6149 5467"/>
                  <a:gd name="T13" fmla="*/ T12 w 701"/>
                  <a:gd name="T14" fmla="+- 0 4694 3818"/>
                  <a:gd name="T15" fmla="*/ 4694 h 1013"/>
                  <a:gd name="T16" fmla="+- 0 6168 5467"/>
                  <a:gd name="T17" fmla="*/ T16 w 701"/>
                  <a:gd name="T18" fmla="+- 0 4620 3818"/>
                  <a:gd name="T19" fmla="*/ 4620 h 1013"/>
                  <a:gd name="T20" fmla="+- 0 6168 5467"/>
                  <a:gd name="T21" fmla="*/ T20 w 701"/>
                  <a:gd name="T22" fmla="+- 0 4538 3818"/>
                  <a:gd name="T23" fmla="*/ 4538 h 1013"/>
                  <a:gd name="T24" fmla="+- 0 6161 5467"/>
                  <a:gd name="T25" fmla="*/ T24 w 701"/>
                  <a:gd name="T26" fmla="+- 0 4447 3818"/>
                  <a:gd name="T27" fmla="*/ 4447 h 1013"/>
                  <a:gd name="T28" fmla="+- 0 6137 5467"/>
                  <a:gd name="T29" fmla="*/ T28 w 701"/>
                  <a:gd name="T30" fmla="+- 0 4354 3818"/>
                  <a:gd name="T31" fmla="*/ 4354 h 1013"/>
                  <a:gd name="T32" fmla="+- 0 6101 5467"/>
                  <a:gd name="T33" fmla="*/ T32 w 701"/>
                  <a:gd name="T34" fmla="+- 0 4258 3818"/>
                  <a:gd name="T35" fmla="*/ 4258 h 1013"/>
                  <a:gd name="T36" fmla="+- 0 6053 5467"/>
                  <a:gd name="T37" fmla="*/ T36 w 701"/>
                  <a:gd name="T38" fmla="+- 0 4166 3818"/>
                  <a:gd name="T39" fmla="*/ 4166 h 1013"/>
                  <a:gd name="T40" fmla="+- 0 5998 5467"/>
                  <a:gd name="T41" fmla="*/ T40 w 701"/>
                  <a:gd name="T42" fmla="+- 0 4078 3818"/>
                  <a:gd name="T43" fmla="*/ 4078 h 1013"/>
                  <a:gd name="T44" fmla="+- 0 5933 5467"/>
                  <a:gd name="T45" fmla="*/ T44 w 701"/>
                  <a:gd name="T46" fmla="+- 0 4001 3818"/>
                  <a:gd name="T47" fmla="*/ 4001 h 1013"/>
                  <a:gd name="T48" fmla="+- 0 5863 5467"/>
                  <a:gd name="T49" fmla="*/ T48 w 701"/>
                  <a:gd name="T50" fmla="+- 0 3934 3818"/>
                  <a:gd name="T51" fmla="*/ 3934 h 1013"/>
                  <a:gd name="T52" fmla="+- 0 5789 5467"/>
                  <a:gd name="T53" fmla="*/ T52 w 701"/>
                  <a:gd name="T54" fmla="+- 0 3881 3818"/>
                  <a:gd name="T55" fmla="*/ 3881 h 1013"/>
                  <a:gd name="T56" fmla="+- 0 5717 5467"/>
                  <a:gd name="T57" fmla="*/ T56 w 701"/>
                  <a:gd name="T58" fmla="+- 0 3842 3818"/>
                  <a:gd name="T59" fmla="*/ 3842 h 1013"/>
                  <a:gd name="T60" fmla="+- 0 5647 5467"/>
                  <a:gd name="T61" fmla="*/ T60 w 701"/>
                  <a:gd name="T62" fmla="+- 0 3823 3818"/>
                  <a:gd name="T63" fmla="*/ 3823 h 1013"/>
                  <a:gd name="T64" fmla="+- 0 5580 5467"/>
                  <a:gd name="T65" fmla="*/ T64 w 701"/>
                  <a:gd name="T66" fmla="+- 0 3818 3818"/>
                  <a:gd name="T67" fmla="*/ 3818 h 1013"/>
                  <a:gd name="T68" fmla="+- 0 5520 5467"/>
                  <a:gd name="T69" fmla="*/ T68 w 701"/>
                  <a:gd name="T70" fmla="+- 0 3833 3818"/>
                  <a:gd name="T71" fmla="*/ 3833 h 1013"/>
                  <a:gd name="T72" fmla="+- 0 5467 5467"/>
                  <a:gd name="T73" fmla="*/ T72 w 701"/>
                  <a:gd name="T74" fmla="+- 0 3864 3818"/>
                  <a:gd name="T75" fmla="*/ 3864 h 10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701" h="1013">
                    <a:moveTo>
                      <a:pt x="559" y="1013"/>
                    </a:moveTo>
                    <a:lnTo>
                      <a:pt x="612" y="982"/>
                    </a:lnTo>
                    <a:lnTo>
                      <a:pt x="655" y="936"/>
                    </a:lnTo>
                    <a:lnTo>
                      <a:pt x="682" y="876"/>
                    </a:lnTo>
                    <a:lnTo>
                      <a:pt x="701" y="802"/>
                    </a:lnTo>
                    <a:lnTo>
                      <a:pt x="701" y="720"/>
                    </a:lnTo>
                    <a:lnTo>
                      <a:pt x="694" y="629"/>
                    </a:lnTo>
                    <a:lnTo>
                      <a:pt x="670" y="536"/>
                    </a:lnTo>
                    <a:lnTo>
                      <a:pt x="634" y="440"/>
                    </a:lnTo>
                    <a:lnTo>
                      <a:pt x="586" y="348"/>
                    </a:lnTo>
                    <a:lnTo>
                      <a:pt x="531" y="260"/>
                    </a:lnTo>
                    <a:lnTo>
                      <a:pt x="466" y="183"/>
                    </a:lnTo>
                    <a:lnTo>
                      <a:pt x="396" y="116"/>
                    </a:lnTo>
                    <a:lnTo>
                      <a:pt x="322" y="63"/>
                    </a:lnTo>
                    <a:lnTo>
                      <a:pt x="250" y="24"/>
                    </a:lnTo>
                    <a:lnTo>
                      <a:pt x="180" y="5"/>
                    </a:lnTo>
                    <a:lnTo>
                      <a:pt x="113" y="0"/>
                    </a:lnTo>
                    <a:lnTo>
                      <a:pt x="53" y="15"/>
                    </a:lnTo>
                    <a:lnTo>
                      <a:pt x="0" y="4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4" name="Group 83"/>
            <p:cNvGrpSpPr>
              <a:grpSpLocks/>
            </p:cNvGrpSpPr>
            <p:nvPr/>
          </p:nvGrpSpPr>
          <p:grpSpPr bwMode="auto">
            <a:xfrm>
              <a:off x="4980" y="5201"/>
              <a:ext cx="48" cy="65"/>
              <a:chOff x="4980" y="5201"/>
              <a:chExt cx="48" cy="65"/>
            </a:xfrm>
          </p:grpSpPr>
          <p:sp>
            <p:nvSpPr>
              <p:cNvPr id="1331" name="Freeform 84"/>
              <p:cNvSpPr>
                <a:spLocks/>
              </p:cNvSpPr>
              <p:nvPr/>
            </p:nvSpPr>
            <p:spPr bwMode="auto">
              <a:xfrm>
                <a:off x="4980" y="5201"/>
                <a:ext cx="48" cy="65"/>
              </a:xfrm>
              <a:custGeom>
                <a:avLst/>
                <a:gdLst>
                  <a:gd name="T0" fmla="+- 0 5028 4980"/>
                  <a:gd name="T1" fmla="*/ T0 w 48"/>
                  <a:gd name="T2" fmla="+- 0 5206 5201"/>
                  <a:gd name="T3" fmla="*/ 5206 h 65"/>
                  <a:gd name="T4" fmla="+- 0 5023 4980"/>
                  <a:gd name="T5" fmla="*/ T4 w 48"/>
                  <a:gd name="T6" fmla="+- 0 5201 5201"/>
                  <a:gd name="T7" fmla="*/ 5201 h 65"/>
                  <a:gd name="T8" fmla="+- 0 5004 4980"/>
                  <a:gd name="T9" fmla="*/ T8 w 48"/>
                  <a:gd name="T10" fmla="+- 0 5201 5201"/>
                  <a:gd name="T11" fmla="*/ 5201 h 65"/>
                  <a:gd name="T12" fmla="+- 0 5002 4980"/>
                  <a:gd name="T13" fmla="*/ T12 w 48"/>
                  <a:gd name="T14" fmla="+- 0 5208 5201"/>
                  <a:gd name="T15" fmla="*/ 5208 h 65"/>
                  <a:gd name="T16" fmla="+- 0 4997 4980"/>
                  <a:gd name="T17" fmla="*/ T16 w 48"/>
                  <a:gd name="T18" fmla="+- 0 5213 5201"/>
                  <a:gd name="T19" fmla="*/ 5213 h 65"/>
                  <a:gd name="T20" fmla="+- 0 4992 4980"/>
                  <a:gd name="T21" fmla="*/ T20 w 48"/>
                  <a:gd name="T22" fmla="+- 0 5218 5201"/>
                  <a:gd name="T23" fmla="*/ 5218 h 65"/>
                  <a:gd name="T24" fmla="+- 0 4990 4980"/>
                  <a:gd name="T25" fmla="*/ T24 w 48"/>
                  <a:gd name="T26" fmla="+- 0 5222 5201"/>
                  <a:gd name="T27" fmla="*/ 5222 h 65"/>
                  <a:gd name="T28" fmla="+- 0 4985 4980"/>
                  <a:gd name="T29" fmla="*/ T28 w 48"/>
                  <a:gd name="T30" fmla="+- 0 5230 5201"/>
                  <a:gd name="T31" fmla="*/ 5230 h 65"/>
                  <a:gd name="T32" fmla="+- 0 4980 4980"/>
                  <a:gd name="T33" fmla="*/ T32 w 48"/>
                  <a:gd name="T34" fmla="+- 0 5237 5201"/>
                  <a:gd name="T35" fmla="*/ 5237 h 65"/>
                  <a:gd name="T36" fmla="+- 0 4980 4980"/>
                  <a:gd name="T37" fmla="*/ T36 w 48"/>
                  <a:gd name="T38" fmla="+- 0 5256 5201"/>
                  <a:gd name="T39" fmla="*/ 5256 h 65"/>
                  <a:gd name="T40" fmla="+- 0 4985 4980"/>
                  <a:gd name="T41" fmla="*/ T40 w 48"/>
                  <a:gd name="T42" fmla="+- 0 5261 5201"/>
                  <a:gd name="T43" fmla="*/ 5261 h 65"/>
                  <a:gd name="T44" fmla="+- 0 4985 4980"/>
                  <a:gd name="T45" fmla="*/ T44 w 48"/>
                  <a:gd name="T46" fmla="+- 0 5266 5201"/>
                  <a:gd name="T47" fmla="*/ 5266 h 65"/>
                  <a:gd name="T48" fmla="+- 0 4992 4980"/>
                  <a:gd name="T49" fmla="*/ T48 w 48"/>
                  <a:gd name="T50" fmla="+- 0 5266 5201"/>
                  <a:gd name="T51" fmla="*/ 5266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48" h="65">
                    <a:moveTo>
                      <a:pt x="48" y="5"/>
                    </a:moveTo>
                    <a:lnTo>
                      <a:pt x="43" y="0"/>
                    </a:lnTo>
                    <a:lnTo>
                      <a:pt x="24" y="0"/>
                    </a:lnTo>
                    <a:lnTo>
                      <a:pt x="22" y="7"/>
                    </a:lnTo>
                    <a:lnTo>
                      <a:pt x="17" y="12"/>
                    </a:lnTo>
                    <a:lnTo>
                      <a:pt x="12" y="17"/>
                    </a:lnTo>
                    <a:lnTo>
                      <a:pt x="10" y="21"/>
                    </a:lnTo>
                    <a:lnTo>
                      <a:pt x="5" y="29"/>
                    </a:lnTo>
                    <a:lnTo>
                      <a:pt x="0" y="36"/>
                    </a:lnTo>
                    <a:lnTo>
                      <a:pt x="0" y="55"/>
                    </a:lnTo>
                    <a:lnTo>
                      <a:pt x="5" y="60"/>
                    </a:lnTo>
                    <a:lnTo>
                      <a:pt x="5" y="65"/>
                    </a:lnTo>
                    <a:lnTo>
                      <a:pt x="12" y="6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5" name="Group 85"/>
            <p:cNvGrpSpPr>
              <a:grpSpLocks/>
            </p:cNvGrpSpPr>
            <p:nvPr/>
          </p:nvGrpSpPr>
          <p:grpSpPr bwMode="auto">
            <a:xfrm>
              <a:off x="5138" y="5292"/>
              <a:ext cx="50" cy="65"/>
              <a:chOff x="5138" y="5292"/>
              <a:chExt cx="50" cy="65"/>
            </a:xfrm>
          </p:grpSpPr>
          <p:sp>
            <p:nvSpPr>
              <p:cNvPr id="1330" name="Freeform 86"/>
              <p:cNvSpPr>
                <a:spLocks/>
              </p:cNvSpPr>
              <p:nvPr/>
            </p:nvSpPr>
            <p:spPr bwMode="auto">
              <a:xfrm>
                <a:off x="5138" y="5292"/>
                <a:ext cx="50" cy="65"/>
              </a:xfrm>
              <a:custGeom>
                <a:avLst/>
                <a:gdLst>
                  <a:gd name="T0" fmla="+- 0 5146 5138"/>
                  <a:gd name="T1" fmla="*/ T0 w 50"/>
                  <a:gd name="T2" fmla="+- 0 5357 5292"/>
                  <a:gd name="T3" fmla="*/ 5357 h 65"/>
                  <a:gd name="T4" fmla="+- 0 5162 5138"/>
                  <a:gd name="T5" fmla="*/ T4 w 50"/>
                  <a:gd name="T6" fmla="+- 0 5357 5292"/>
                  <a:gd name="T7" fmla="*/ 5357 h 65"/>
                  <a:gd name="T8" fmla="+- 0 5167 5138"/>
                  <a:gd name="T9" fmla="*/ T8 w 50"/>
                  <a:gd name="T10" fmla="+- 0 5352 5292"/>
                  <a:gd name="T11" fmla="*/ 5352 h 65"/>
                  <a:gd name="T12" fmla="+- 0 5172 5138"/>
                  <a:gd name="T13" fmla="*/ T12 w 50"/>
                  <a:gd name="T14" fmla="+- 0 5350 5292"/>
                  <a:gd name="T15" fmla="*/ 5350 h 65"/>
                  <a:gd name="T16" fmla="+- 0 5177 5138"/>
                  <a:gd name="T17" fmla="*/ T16 w 50"/>
                  <a:gd name="T18" fmla="+- 0 5345 5292"/>
                  <a:gd name="T19" fmla="*/ 5345 h 65"/>
                  <a:gd name="T20" fmla="+- 0 5182 5138"/>
                  <a:gd name="T21" fmla="*/ T20 w 50"/>
                  <a:gd name="T22" fmla="+- 0 5338 5292"/>
                  <a:gd name="T23" fmla="*/ 5338 h 65"/>
                  <a:gd name="T24" fmla="+- 0 5184 5138"/>
                  <a:gd name="T25" fmla="*/ T24 w 50"/>
                  <a:gd name="T26" fmla="+- 0 5333 5292"/>
                  <a:gd name="T27" fmla="*/ 5333 h 65"/>
                  <a:gd name="T28" fmla="+- 0 5186 5138"/>
                  <a:gd name="T29" fmla="*/ T28 w 50"/>
                  <a:gd name="T30" fmla="+- 0 5326 5292"/>
                  <a:gd name="T31" fmla="*/ 5326 h 65"/>
                  <a:gd name="T32" fmla="+- 0 5189 5138"/>
                  <a:gd name="T33" fmla="*/ T32 w 50"/>
                  <a:gd name="T34" fmla="+- 0 5321 5292"/>
                  <a:gd name="T35" fmla="*/ 5321 h 65"/>
                  <a:gd name="T36" fmla="+- 0 5189 5138"/>
                  <a:gd name="T37" fmla="*/ T36 w 50"/>
                  <a:gd name="T38" fmla="+- 0 5304 5292"/>
                  <a:gd name="T39" fmla="*/ 5304 h 65"/>
                  <a:gd name="T40" fmla="+- 0 5186 5138"/>
                  <a:gd name="T41" fmla="*/ T40 w 50"/>
                  <a:gd name="T42" fmla="+- 0 5297 5292"/>
                  <a:gd name="T43" fmla="*/ 5297 h 65"/>
                  <a:gd name="T44" fmla="+- 0 5184 5138"/>
                  <a:gd name="T45" fmla="*/ T44 w 50"/>
                  <a:gd name="T46" fmla="+- 0 5297 5292"/>
                  <a:gd name="T47" fmla="*/ 5297 h 65"/>
                  <a:gd name="T48" fmla="+- 0 5179 5138"/>
                  <a:gd name="T49" fmla="*/ T48 w 50"/>
                  <a:gd name="T50" fmla="+- 0 5292 5292"/>
                  <a:gd name="T51" fmla="*/ 5292 h 65"/>
                  <a:gd name="T52" fmla="+- 0 5167 5138"/>
                  <a:gd name="T53" fmla="*/ T52 w 50"/>
                  <a:gd name="T54" fmla="+- 0 5292 5292"/>
                  <a:gd name="T55" fmla="*/ 5292 h 65"/>
                  <a:gd name="T56" fmla="+- 0 5162 5138"/>
                  <a:gd name="T57" fmla="*/ T56 w 50"/>
                  <a:gd name="T58" fmla="+- 0 5297 5292"/>
                  <a:gd name="T59" fmla="*/ 5297 h 65"/>
                  <a:gd name="T60" fmla="+- 0 5158 5138"/>
                  <a:gd name="T61" fmla="*/ T60 w 50"/>
                  <a:gd name="T62" fmla="+- 0 5302 5292"/>
                  <a:gd name="T63" fmla="*/ 5302 h 65"/>
                  <a:gd name="T64" fmla="+- 0 5153 5138"/>
                  <a:gd name="T65" fmla="*/ T64 w 50"/>
                  <a:gd name="T66" fmla="+- 0 5304 5292"/>
                  <a:gd name="T67" fmla="*/ 5304 h 65"/>
                  <a:gd name="T68" fmla="+- 0 5148 5138"/>
                  <a:gd name="T69" fmla="*/ T68 w 50"/>
                  <a:gd name="T70" fmla="+- 0 5309 5292"/>
                  <a:gd name="T71" fmla="*/ 5309 h 65"/>
                  <a:gd name="T72" fmla="+- 0 5146 5138"/>
                  <a:gd name="T73" fmla="*/ T72 w 50"/>
                  <a:gd name="T74" fmla="+- 0 5316 5292"/>
                  <a:gd name="T75" fmla="*/ 5316 h 65"/>
                  <a:gd name="T76" fmla="+- 0 5143 5138"/>
                  <a:gd name="T77" fmla="*/ T76 w 50"/>
                  <a:gd name="T78" fmla="+- 0 5321 5292"/>
                  <a:gd name="T79" fmla="*/ 5321 h 65"/>
                  <a:gd name="T80" fmla="+- 0 5141 5138"/>
                  <a:gd name="T81" fmla="*/ T80 w 50"/>
                  <a:gd name="T82" fmla="+- 0 5328 5292"/>
                  <a:gd name="T83" fmla="*/ 5328 h 65"/>
                  <a:gd name="T84" fmla="+- 0 5138 5138"/>
                  <a:gd name="T85" fmla="*/ T84 w 50"/>
                  <a:gd name="T86" fmla="+- 0 5333 5292"/>
                  <a:gd name="T87" fmla="*/ 5333 h 65"/>
                  <a:gd name="T88" fmla="+- 0 5138 5138"/>
                  <a:gd name="T89" fmla="*/ T88 w 50"/>
                  <a:gd name="T90" fmla="+- 0 5345 5292"/>
                  <a:gd name="T91" fmla="*/ 5345 h 65"/>
                  <a:gd name="T92" fmla="+- 0 5141 5138"/>
                  <a:gd name="T93" fmla="*/ T92 w 50"/>
                  <a:gd name="T94" fmla="+- 0 5352 5292"/>
                  <a:gd name="T95" fmla="*/ 5352 h 65"/>
                  <a:gd name="T96" fmla="+- 0 5143 5138"/>
                  <a:gd name="T97" fmla="*/ T96 w 50"/>
                  <a:gd name="T98" fmla="+- 0 5352 5292"/>
                  <a:gd name="T99" fmla="*/ 5352 h 65"/>
                  <a:gd name="T100" fmla="+- 0 5146 5138"/>
                  <a:gd name="T101" fmla="*/ T100 w 50"/>
                  <a:gd name="T102" fmla="+- 0 5357 5292"/>
                  <a:gd name="T103" fmla="*/ 5357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50" h="65">
                    <a:moveTo>
                      <a:pt x="8" y="65"/>
                    </a:moveTo>
                    <a:lnTo>
                      <a:pt x="24" y="65"/>
                    </a:lnTo>
                    <a:lnTo>
                      <a:pt x="29" y="60"/>
                    </a:lnTo>
                    <a:lnTo>
                      <a:pt x="34" y="58"/>
                    </a:lnTo>
                    <a:lnTo>
                      <a:pt x="39" y="53"/>
                    </a:lnTo>
                    <a:lnTo>
                      <a:pt x="44" y="46"/>
                    </a:lnTo>
                    <a:lnTo>
                      <a:pt x="46" y="41"/>
                    </a:lnTo>
                    <a:lnTo>
                      <a:pt x="48" y="34"/>
                    </a:lnTo>
                    <a:lnTo>
                      <a:pt x="51" y="29"/>
                    </a:lnTo>
                    <a:lnTo>
                      <a:pt x="51" y="12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1" y="0"/>
                    </a:lnTo>
                    <a:lnTo>
                      <a:pt x="29" y="0"/>
                    </a:lnTo>
                    <a:lnTo>
                      <a:pt x="24" y="5"/>
                    </a:lnTo>
                    <a:lnTo>
                      <a:pt x="20" y="10"/>
                    </a:lnTo>
                    <a:lnTo>
                      <a:pt x="15" y="12"/>
                    </a:lnTo>
                    <a:lnTo>
                      <a:pt x="10" y="17"/>
                    </a:lnTo>
                    <a:lnTo>
                      <a:pt x="8" y="24"/>
                    </a:lnTo>
                    <a:lnTo>
                      <a:pt x="5" y="29"/>
                    </a:lnTo>
                    <a:lnTo>
                      <a:pt x="3" y="36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3" y="60"/>
                    </a:lnTo>
                    <a:lnTo>
                      <a:pt x="5" y="60"/>
                    </a:lnTo>
                    <a:lnTo>
                      <a:pt x="8" y="6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6" name="Group 87"/>
            <p:cNvGrpSpPr>
              <a:grpSpLocks/>
            </p:cNvGrpSpPr>
            <p:nvPr/>
          </p:nvGrpSpPr>
          <p:grpSpPr bwMode="auto">
            <a:xfrm>
              <a:off x="4985" y="5261"/>
              <a:ext cx="163" cy="96"/>
              <a:chOff x="4985" y="5261"/>
              <a:chExt cx="163" cy="96"/>
            </a:xfrm>
          </p:grpSpPr>
          <p:sp>
            <p:nvSpPr>
              <p:cNvPr id="1329" name="Freeform 88"/>
              <p:cNvSpPr>
                <a:spLocks/>
              </p:cNvSpPr>
              <p:nvPr/>
            </p:nvSpPr>
            <p:spPr bwMode="auto">
              <a:xfrm>
                <a:off x="4985" y="5261"/>
                <a:ext cx="163" cy="96"/>
              </a:xfrm>
              <a:custGeom>
                <a:avLst/>
                <a:gdLst>
                  <a:gd name="T0" fmla="+- 0 4985 4985"/>
                  <a:gd name="T1" fmla="*/ T0 w 163"/>
                  <a:gd name="T2" fmla="+- 0 5261 5261"/>
                  <a:gd name="T3" fmla="*/ 5261 h 96"/>
                  <a:gd name="T4" fmla="+- 0 5148 4985"/>
                  <a:gd name="T5" fmla="*/ T4 w 163"/>
                  <a:gd name="T6" fmla="+- 0 5357 5261"/>
                  <a:gd name="T7" fmla="*/ 5357 h 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63" h="96">
                    <a:moveTo>
                      <a:pt x="0" y="0"/>
                    </a:moveTo>
                    <a:lnTo>
                      <a:pt x="163" y="9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7" name="Group 89"/>
            <p:cNvGrpSpPr>
              <a:grpSpLocks/>
            </p:cNvGrpSpPr>
            <p:nvPr/>
          </p:nvGrpSpPr>
          <p:grpSpPr bwMode="auto">
            <a:xfrm>
              <a:off x="5023" y="5201"/>
              <a:ext cx="161" cy="96"/>
              <a:chOff x="5023" y="5201"/>
              <a:chExt cx="161" cy="96"/>
            </a:xfrm>
          </p:grpSpPr>
          <p:sp>
            <p:nvSpPr>
              <p:cNvPr id="1328" name="Freeform 90"/>
              <p:cNvSpPr>
                <a:spLocks/>
              </p:cNvSpPr>
              <p:nvPr/>
            </p:nvSpPr>
            <p:spPr bwMode="auto">
              <a:xfrm>
                <a:off x="5023" y="5201"/>
                <a:ext cx="161" cy="96"/>
              </a:xfrm>
              <a:custGeom>
                <a:avLst/>
                <a:gdLst>
                  <a:gd name="T0" fmla="+- 0 5023 5023"/>
                  <a:gd name="T1" fmla="*/ T0 w 161"/>
                  <a:gd name="T2" fmla="+- 0 5201 5201"/>
                  <a:gd name="T3" fmla="*/ 5201 h 96"/>
                  <a:gd name="T4" fmla="+- 0 5184 5023"/>
                  <a:gd name="T5" fmla="*/ T4 w 161"/>
                  <a:gd name="T6" fmla="+- 0 5297 5201"/>
                  <a:gd name="T7" fmla="*/ 5297 h 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61" h="96">
                    <a:moveTo>
                      <a:pt x="0" y="0"/>
                    </a:moveTo>
                    <a:lnTo>
                      <a:pt x="161" y="9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8" name="Group 91"/>
            <p:cNvGrpSpPr>
              <a:grpSpLocks/>
            </p:cNvGrpSpPr>
            <p:nvPr/>
          </p:nvGrpSpPr>
          <p:grpSpPr bwMode="auto">
            <a:xfrm>
              <a:off x="4370" y="4824"/>
              <a:ext cx="72" cy="41"/>
              <a:chOff x="4370" y="4824"/>
              <a:chExt cx="72" cy="41"/>
            </a:xfrm>
          </p:grpSpPr>
          <p:sp>
            <p:nvSpPr>
              <p:cNvPr id="1327" name="Freeform 92"/>
              <p:cNvSpPr>
                <a:spLocks/>
              </p:cNvSpPr>
              <p:nvPr/>
            </p:nvSpPr>
            <p:spPr bwMode="auto">
              <a:xfrm>
                <a:off x="4370" y="4824"/>
                <a:ext cx="72" cy="41"/>
              </a:xfrm>
              <a:custGeom>
                <a:avLst/>
                <a:gdLst>
                  <a:gd name="T0" fmla="+- 0 4370 4370"/>
                  <a:gd name="T1" fmla="*/ T0 w 72"/>
                  <a:gd name="T2" fmla="+- 0 4824 4824"/>
                  <a:gd name="T3" fmla="*/ 4824 h 41"/>
                  <a:gd name="T4" fmla="+- 0 4442 4370"/>
                  <a:gd name="T5" fmla="*/ T4 w 72"/>
                  <a:gd name="T6" fmla="+- 0 4865 4824"/>
                  <a:gd name="T7" fmla="*/ 4865 h 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2" h="41">
                    <a:moveTo>
                      <a:pt x="0" y="0"/>
                    </a:moveTo>
                    <a:lnTo>
                      <a:pt x="72" y="4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9" name="Group 93"/>
            <p:cNvGrpSpPr>
              <a:grpSpLocks/>
            </p:cNvGrpSpPr>
            <p:nvPr/>
          </p:nvGrpSpPr>
          <p:grpSpPr bwMode="auto">
            <a:xfrm>
              <a:off x="4301" y="4865"/>
              <a:ext cx="106" cy="62"/>
              <a:chOff x="4301" y="4865"/>
              <a:chExt cx="106" cy="62"/>
            </a:xfrm>
          </p:grpSpPr>
          <p:sp>
            <p:nvSpPr>
              <p:cNvPr id="1326" name="Freeform 94"/>
              <p:cNvSpPr>
                <a:spLocks/>
              </p:cNvSpPr>
              <p:nvPr/>
            </p:nvSpPr>
            <p:spPr bwMode="auto">
              <a:xfrm>
                <a:off x="4301" y="4865"/>
                <a:ext cx="106" cy="62"/>
              </a:xfrm>
              <a:custGeom>
                <a:avLst/>
                <a:gdLst>
                  <a:gd name="T0" fmla="+- 0 4301 4301"/>
                  <a:gd name="T1" fmla="*/ T0 w 106"/>
                  <a:gd name="T2" fmla="+- 0 4865 4865"/>
                  <a:gd name="T3" fmla="*/ 4865 h 62"/>
                  <a:gd name="T4" fmla="+- 0 4406 4301"/>
                  <a:gd name="T5" fmla="*/ T4 w 106"/>
                  <a:gd name="T6" fmla="+- 0 4927 4865"/>
                  <a:gd name="T7" fmla="*/ 4927 h 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06" h="62">
                    <a:moveTo>
                      <a:pt x="0" y="0"/>
                    </a:moveTo>
                    <a:lnTo>
                      <a:pt x="105" y="6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0" name="Group 95"/>
            <p:cNvGrpSpPr>
              <a:grpSpLocks/>
            </p:cNvGrpSpPr>
            <p:nvPr/>
          </p:nvGrpSpPr>
          <p:grpSpPr bwMode="auto">
            <a:xfrm>
              <a:off x="4397" y="4862"/>
              <a:ext cx="50" cy="65"/>
              <a:chOff x="4397" y="4862"/>
              <a:chExt cx="50" cy="65"/>
            </a:xfrm>
          </p:grpSpPr>
          <p:sp>
            <p:nvSpPr>
              <p:cNvPr id="1325" name="Freeform 96"/>
              <p:cNvSpPr>
                <a:spLocks/>
              </p:cNvSpPr>
              <p:nvPr/>
            </p:nvSpPr>
            <p:spPr bwMode="auto">
              <a:xfrm>
                <a:off x="4397" y="4862"/>
                <a:ext cx="50" cy="65"/>
              </a:xfrm>
              <a:custGeom>
                <a:avLst/>
                <a:gdLst>
                  <a:gd name="T0" fmla="+- 0 4404 4397"/>
                  <a:gd name="T1" fmla="*/ T0 w 50"/>
                  <a:gd name="T2" fmla="+- 0 4927 4862"/>
                  <a:gd name="T3" fmla="*/ 4927 h 65"/>
                  <a:gd name="T4" fmla="+- 0 4416 4397"/>
                  <a:gd name="T5" fmla="*/ T4 w 50"/>
                  <a:gd name="T6" fmla="+- 0 4927 4862"/>
                  <a:gd name="T7" fmla="*/ 4927 h 65"/>
                  <a:gd name="T8" fmla="+- 0 4421 4397"/>
                  <a:gd name="T9" fmla="*/ T8 w 50"/>
                  <a:gd name="T10" fmla="+- 0 4925 4862"/>
                  <a:gd name="T11" fmla="*/ 4925 h 65"/>
                  <a:gd name="T12" fmla="+- 0 4426 4397"/>
                  <a:gd name="T13" fmla="*/ T12 w 50"/>
                  <a:gd name="T14" fmla="+- 0 4922 4862"/>
                  <a:gd name="T15" fmla="*/ 4922 h 65"/>
                  <a:gd name="T16" fmla="+- 0 4430 4397"/>
                  <a:gd name="T17" fmla="*/ T16 w 50"/>
                  <a:gd name="T18" fmla="+- 0 4918 4862"/>
                  <a:gd name="T19" fmla="*/ 4918 h 65"/>
                  <a:gd name="T20" fmla="+- 0 4435 4397"/>
                  <a:gd name="T21" fmla="*/ T20 w 50"/>
                  <a:gd name="T22" fmla="+- 0 4913 4862"/>
                  <a:gd name="T23" fmla="*/ 4913 h 65"/>
                  <a:gd name="T24" fmla="+- 0 4440 4397"/>
                  <a:gd name="T25" fmla="*/ T24 w 50"/>
                  <a:gd name="T26" fmla="+- 0 4908 4862"/>
                  <a:gd name="T27" fmla="*/ 4908 h 65"/>
                  <a:gd name="T28" fmla="+- 0 4442 4397"/>
                  <a:gd name="T29" fmla="*/ T28 w 50"/>
                  <a:gd name="T30" fmla="+- 0 4901 4862"/>
                  <a:gd name="T31" fmla="*/ 4901 h 65"/>
                  <a:gd name="T32" fmla="+- 0 4445 4397"/>
                  <a:gd name="T33" fmla="*/ T32 w 50"/>
                  <a:gd name="T34" fmla="+- 0 4894 4862"/>
                  <a:gd name="T35" fmla="*/ 4894 h 65"/>
                  <a:gd name="T36" fmla="+- 0 4447 4397"/>
                  <a:gd name="T37" fmla="*/ T36 w 50"/>
                  <a:gd name="T38" fmla="+- 0 4889 4862"/>
                  <a:gd name="T39" fmla="*/ 4889 h 65"/>
                  <a:gd name="T40" fmla="+- 0 4447 4397"/>
                  <a:gd name="T41" fmla="*/ T40 w 50"/>
                  <a:gd name="T42" fmla="+- 0 4872 4862"/>
                  <a:gd name="T43" fmla="*/ 4872 h 65"/>
                  <a:gd name="T44" fmla="+- 0 4445 4397"/>
                  <a:gd name="T45" fmla="*/ T44 w 50"/>
                  <a:gd name="T46" fmla="+- 0 4867 4862"/>
                  <a:gd name="T47" fmla="*/ 4867 h 65"/>
                  <a:gd name="T48" fmla="+- 0 4442 4397"/>
                  <a:gd name="T49" fmla="*/ T48 w 50"/>
                  <a:gd name="T50" fmla="+- 0 4865 4862"/>
                  <a:gd name="T51" fmla="*/ 4865 h 65"/>
                  <a:gd name="T52" fmla="+- 0 4438 4397"/>
                  <a:gd name="T53" fmla="*/ T52 w 50"/>
                  <a:gd name="T54" fmla="+- 0 4862 4862"/>
                  <a:gd name="T55" fmla="*/ 4862 h 65"/>
                  <a:gd name="T56" fmla="+- 0 4430 4397"/>
                  <a:gd name="T57" fmla="*/ T56 w 50"/>
                  <a:gd name="T58" fmla="+- 0 4862 4862"/>
                  <a:gd name="T59" fmla="*/ 4862 h 65"/>
                  <a:gd name="T60" fmla="+- 0 4426 4397"/>
                  <a:gd name="T61" fmla="*/ T60 w 50"/>
                  <a:gd name="T62" fmla="+- 0 4865 4862"/>
                  <a:gd name="T63" fmla="*/ 4865 h 65"/>
                  <a:gd name="T64" fmla="+- 0 4421 4397"/>
                  <a:gd name="T65" fmla="*/ T64 w 50"/>
                  <a:gd name="T66" fmla="+- 0 4867 4862"/>
                  <a:gd name="T67" fmla="*/ 4867 h 65"/>
                  <a:gd name="T68" fmla="+- 0 4416 4397"/>
                  <a:gd name="T69" fmla="*/ T68 w 50"/>
                  <a:gd name="T70" fmla="+- 0 4870 4862"/>
                  <a:gd name="T71" fmla="*/ 4870 h 65"/>
                  <a:gd name="T72" fmla="+- 0 4411 4397"/>
                  <a:gd name="T73" fmla="*/ T72 w 50"/>
                  <a:gd name="T74" fmla="+- 0 4874 4862"/>
                  <a:gd name="T75" fmla="*/ 4874 h 65"/>
                  <a:gd name="T76" fmla="+- 0 4406 4397"/>
                  <a:gd name="T77" fmla="*/ T76 w 50"/>
                  <a:gd name="T78" fmla="+- 0 4879 4862"/>
                  <a:gd name="T79" fmla="*/ 4879 h 65"/>
                  <a:gd name="T80" fmla="+- 0 4404 4397"/>
                  <a:gd name="T81" fmla="*/ T80 w 50"/>
                  <a:gd name="T82" fmla="+- 0 4886 4862"/>
                  <a:gd name="T83" fmla="*/ 4886 h 65"/>
                  <a:gd name="T84" fmla="+- 0 4402 4397"/>
                  <a:gd name="T85" fmla="*/ T84 w 50"/>
                  <a:gd name="T86" fmla="+- 0 4891 4862"/>
                  <a:gd name="T87" fmla="*/ 4891 h 65"/>
                  <a:gd name="T88" fmla="+- 0 4399 4397"/>
                  <a:gd name="T89" fmla="*/ T88 w 50"/>
                  <a:gd name="T90" fmla="+- 0 4898 4862"/>
                  <a:gd name="T91" fmla="*/ 4898 h 65"/>
                  <a:gd name="T92" fmla="+- 0 4397 4397"/>
                  <a:gd name="T93" fmla="*/ T92 w 50"/>
                  <a:gd name="T94" fmla="+- 0 4906 4862"/>
                  <a:gd name="T95" fmla="*/ 4906 h 65"/>
                  <a:gd name="T96" fmla="+- 0 4397 4397"/>
                  <a:gd name="T97" fmla="*/ T96 w 50"/>
                  <a:gd name="T98" fmla="+- 0 4915 4862"/>
                  <a:gd name="T99" fmla="*/ 4915 h 65"/>
                  <a:gd name="T100" fmla="+- 0 4399 4397"/>
                  <a:gd name="T101" fmla="*/ T100 w 50"/>
                  <a:gd name="T102" fmla="+- 0 4920 4862"/>
                  <a:gd name="T103" fmla="*/ 4920 h 65"/>
                  <a:gd name="T104" fmla="+- 0 4402 4397"/>
                  <a:gd name="T105" fmla="*/ T104 w 50"/>
                  <a:gd name="T106" fmla="+- 0 4925 4862"/>
                  <a:gd name="T107" fmla="*/ 4925 h 65"/>
                  <a:gd name="T108" fmla="+- 0 4404 4397"/>
                  <a:gd name="T109" fmla="*/ T108 w 50"/>
                  <a:gd name="T110" fmla="+- 0 4927 4862"/>
                  <a:gd name="T111" fmla="*/ 4927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50" h="65">
                    <a:moveTo>
                      <a:pt x="7" y="65"/>
                    </a:moveTo>
                    <a:lnTo>
                      <a:pt x="19" y="65"/>
                    </a:lnTo>
                    <a:lnTo>
                      <a:pt x="24" y="63"/>
                    </a:lnTo>
                    <a:lnTo>
                      <a:pt x="29" y="60"/>
                    </a:lnTo>
                    <a:lnTo>
                      <a:pt x="33" y="56"/>
                    </a:lnTo>
                    <a:lnTo>
                      <a:pt x="38" y="51"/>
                    </a:lnTo>
                    <a:lnTo>
                      <a:pt x="43" y="46"/>
                    </a:lnTo>
                    <a:lnTo>
                      <a:pt x="45" y="39"/>
                    </a:lnTo>
                    <a:lnTo>
                      <a:pt x="48" y="32"/>
                    </a:lnTo>
                    <a:lnTo>
                      <a:pt x="50" y="27"/>
                    </a:lnTo>
                    <a:lnTo>
                      <a:pt x="50" y="10"/>
                    </a:lnTo>
                    <a:lnTo>
                      <a:pt x="48" y="5"/>
                    </a:lnTo>
                    <a:lnTo>
                      <a:pt x="45" y="3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9" y="3"/>
                    </a:lnTo>
                    <a:lnTo>
                      <a:pt x="24" y="5"/>
                    </a:lnTo>
                    <a:lnTo>
                      <a:pt x="19" y="8"/>
                    </a:lnTo>
                    <a:lnTo>
                      <a:pt x="14" y="12"/>
                    </a:lnTo>
                    <a:lnTo>
                      <a:pt x="9" y="17"/>
                    </a:lnTo>
                    <a:lnTo>
                      <a:pt x="7" y="24"/>
                    </a:lnTo>
                    <a:lnTo>
                      <a:pt x="5" y="29"/>
                    </a:lnTo>
                    <a:lnTo>
                      <a:pt x="2" y="36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58"/>
                    </a:lnTo>
                    <a:lnTo>
                      <a:pt x="5" y="63"/>
                    </a:lnTo>
                    <a:lnTo>
                      <a:pt x="7" y="6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" name="Group 97"/>
            <p:cNvGrpSpPr>
              <a:grpSpLocks/>
            </p:cNvGrpSpPr>
            <p:nvPr/>
          </p:nvGrpSpPr>
          <p:grpSpPr bwMode="auto">
            <a:xfrm>
              <a:off x="4082" y="3583"/>
              <a:ext cx="1066" cy="427"/>
              <a:chOff x="4082" y="3583"/>
              <a:chExt cx="1066" cy="427"/>
            </a:xfrm>
          </p:grpSpPr>
          <p:sp>
            <p:nvSpPr>
              <p:cNvPr id="1324" name="Freeform 98"/>
              <p:cNvSpPr>
                <a:spLocks/>
              </p:cNvSpPr>
              <p:nvPr/>
            </p:nvSpPr>
            <p:spPr bwMode="auto">
              <a:xfrm>
                <a:off x="4082" y="3583"/>
                <a:ext cx="1066" cy="427"/>
              </a:xfrm>
              <a:custGeom>
                <a:avLst/>
                <a:gdLst>
                  <a:gd name="T0" fmla="+- 0 4123 4082"/>
                  <a:gd name="T1" fmla="*/ T0 w 1066"/>
                  <a:gd name="T2" fmla="+- 0 3583 3583"/>
                  <a:gd name="T3" fmla="*/ 3583 h 427"/>
                  <a:gd name="T4" fmla="+- 0 4094 4082"/>
                  <a:gd name="T5" fmla="*/ T4 w 1066"/>
                  <a:gd name="T6" fmla="+- 0 3638 3583"/>
                  <a:gd name="T7" fmla="*/ 3638 h 427"/>
                  <a:gd name="T8" fmla="+- 0 4082 4082"/>
                  <a:gd name="T9" fmla="*/ T8 w 1066"/>
                  <a:gd name="T10" fmla="+- 0 3696 3583"/>
                  <a:gd name="T11" fmla="*/ 3696 h 427"/>
                  <a:gd name="T12" fmla="+- 0 4090 4082"/>
                  <a:gd name="T13" fmla="*/ T12 w 1066"/>
                  <a:gd name="T14" fmla="+- 0 3754 3583"/>
                  <a:gd name="T15" fmla="*/ 3754 h 427"/>
                  <a:gd name="T16" fmla="+- 0 4116 4082"/>
                  <a:gd name="T17" fmla="*/ T16 w 1066"/>
                  <a:gd name="T18" fmla="+- 0 3809 3583"/>
                  <a:gd name="T19" fmla="*/ 3809 h 427"/>
                  <a:gd name="T20" fmla="+- 0 4159 4082"/>
                  <a:gd name="T21" fmla="*/ T20 w 1066"/>
                  <a:gd name="T22" fmla="+- 0 3862 3583"/>
                  <a:gd name="T23" fmla="*/ 3862 h 427"/>
                  <a:gd name="T24" fmla="+- 0 4217 4082"/>
                  <a:gd name="T25" fmla="*/ T24 w 1066"/>
                  <a:gd name="T26" fmla="+- 0 3907 3583"/>
                  <a:gd name="T27" fmla="*/ 3907 h 427"/>
                  <a:gd name="T28" fmla="+- 0 4289 4082"/>
                  <a:gd name="T29" fmla="*/ T28 w 1066"/>
                  <a:gd name="T30" fmla="+- 0 3948 3583"/>
                  <a:gd name="T31" fmla="*/ 3948 h 427"/>
                  <a:gd name="T32" fmla="+- 0 4373 4082"/>
                  <a:gd name="T33" fmla="*/ T32 w 1066"/>
                  <a:gd name="T34" fmla="+- 0 3979 3583"/>
                  <a:gd name="T35" fmla="*/ 3979 h 427"/>
                  <a:gd name="T36" fmla="+- 0 4466 4082"/>
                  <a:gd name="T37" fmla="*/ T36 w 1066"/>
                  <a:gd name="T38" fmla="+- 0 4001 3583"/>
                  <a:gd name="T39" fmla="*/ 4001 h 427"/>
                  <a:gd name="T40" fmla="+- 0 4565 4082"/>
                  <a:gd name="T41" fmla="*/ T40 w 1066"/>
                  <a:gd name="T42" fmla="+- 0 4010 3583"/>
                  <a:gd name="T43" fmla="*/ 4010 h 427"/>
                  <a:gd name="T44" fmla="+- 0 4663 4082"/>
                  <a:gd name="T45" fmla="*/ T44 w 1066"/>
                  <a:gd name="T46" fmla="+- 0 4010 3583"/>
                  <a:gd name="T47" fmla="*/ 4010 h 427"/>
                  <a:gd name="T48" fmla="+- 0 4762 4082"/>
                  <a:gd name="T49" fmla="*/ T48 w 1066"/>
                  <a:gd name="T50" fmla="+- 0 4001 3583"/>
                  <a:gd name="T51" fmla="*/ 4001 h 427"/>
                  <a:gd name="T52" fmla="+- 0 4855 4082"/>
                  <a:gd name="T53" fmla="*/ T52 w 1066"/>
                  <a:gd name="T54" fmla="+- 0 3979 3583"/>
                  <a:gd name="T55" fmla="*/ 3979 h 427"/>
                  <a:gd name="T56" fmla="+- 0 4942 4082"/>
                  <a:gd name="T57" fmla="*/ T56 w 1066"/>
                  <a:gd name="T58" fmla="+- 0 3948 3583"/>
                  <a:gd name="T59" fmla="*/ 3948 h 427"/>
                  <a:gd name="T60" fmla="+- 0 5011 4082"/>
                  <a:gd name="T61" fmla="*/ T60 w 1066"/>
                  <a:gd name="T62" fmla="+- 0 3907 3583"/>
                  <a:gd name="T63" fmla="*/ 3907 h 427"/>
                  <a:gd name="T64" fmla="+- 0 5071 4082"/>
                  <a:gd name="T65" fmla="*/ T64 w 1066"/>
                  <a:gd name="T66" fmla="+- 0 3862 3583"/>
                  <a:gd name="T67" fmla="*/ 3862 h 427"/>
                  <a:gd name="T68" fmla="+- 0 5114 4082"/>
                  <a:gd name="T69" fmla="*/ T68 w 1066"/>
                  <a:gd name="T70" fmla="+- 0 3809 3583"/>
                  <a:gd name="T71" fmla="*/ 3809 h 427"/>
                  <a:gd name="T72" fmla="+- 0 5141 4082"/>
                  <a:gd name="T73" fmla="*/ T72 w 1066"/>
                  <a:gd name="T74" fmla="+- 0 3754 3583"/>
                  <a:gd name="T75" fmla="*/ 3754 h 427"/>
                  <a:gd name="T76" fmla="+- 0 5148 4082"/>
                  <a:gd name="T77" fmla="*/ T76 w 1066"/>
                  <a:gd name="T78" fmla="+- 0 3696 3583"/>
                  <a:gd name="T79" fmla="*/ 3696 h 427"/>
                  <a:gd name="T80" fmla="+- 0 5136 4082"/>
                  <a:gd name="T81" fmla="*/ T80 w 1066"/>
                  <a:gd name="T82" fmla="+- 0 3638 3583"/>
                  <a:gd name="T83" fmla="*/ 3638 h 427"/>
                  <a:gd name="T84" fmla="+- 0 5107 4082"/>
                  <a:gd name="T85" fmla="*/ T84 w 1066"/>
                  <a:gd name="T86" fmla="+- 0 3583 3583"/>
                  <a:gd name="T87" fmla="*/ 3583 h 4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1066" h="427">
                    <a:moveTo>
                      <a:pt x="41" y="0"/>
                    </a:moveTo>
                    <a:lnTo>
                      <a:pt x="12" y="55"/>
                    </a:lnTo>
                    <a:lnTo>
                      <a:pt x="0" y="113"/>
                    </a:lnTo>
                    <a:lnTo>
                      <a:pt x="8" y="171"/>
                    </a:lnTo>
                    <a:lnTo>
                      <a:pt x="34" y="226"/>
                    </a:lnTo>
                    <a:lnTo>
                      <a:pt x="77" y="279"/>
                    </a:lnTo>
                    <a:lnTo>
                      <a:pt x="135" y="324"/>
                    </a:lnTo>
                    <a:lnTo>
                      <a:pt x="207" y="365"/>
                    </a:lnTo>
                    <a:lnTo>
                      <a:pt x="291" y="396"/>
                    </a:lnTo>
                    <a:lnTo>
                      <a:pt x="384" y="418"/>
                    </a:lnTo>
                    <a:lnTo>
                      <a:pt x="483" y="427"/>
                    </a:lnTo>
                    <a:lnTo>
                      <a:pt x="581" y="427"/>
                    </a:lnTo>
                    <a:lnTo>
                      <a:pt x="680" y="418"/>
                    </a:lnTo>
                    <a:lnTo>
                      <a:pt x="773" y="396"/>
                    </a:lnTo>
                    <a:lnTo>
                      <a:pt x="860" y="365"/>
                    </a:lnTo>
                    <a:lnTo>
                      <a:pt x="929" y="324"/>
                    </a:lnTo>
                    <a:lnTo>
                      <a:pt x="989" y="279"/>
                    </a:lnTo>
                    <a:lnTo>
                      <a:pt x="1032" y="226"/>
                    </a:lnTo>
                    <a:lnTo>
                      <a:pt x="1059" y="171"/>
                    </a:lnTo>
                    <a:lnTo>
                      <a:pt x="1066" y="113"/>
                    </a:lnTo>
                    <a:lnTo>
                      <a:pt x="1054" y="55"/>
                    </a:lnTo>
                    <a:lnTo>
                      <a:pt x="102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" name="Group 99"/>
            <p:cNvGrpSpPr>
              <a:grpSpLocks/>
            </p:cNvGrpSpPr>
            <p:nvPr/>
          </p:nvGrpSpPr>
          <p:grpSpPr bwMode="auto">
            <a:xfrm>
              <a:off x="4082" y="3156"/>
              <a:ext cx="1063" cy="617"/>
              <a:chOff x="4082" y="3156"/>
              <a:chExt cx="1063" cy="617"/>
            </a:xfrm>
          </p:grpSpPr>
          <p:sp>
            <p:nvSpPr>
              <p:cNvPr id="1323" name="Freeform 100"/>
              <p:cNvSpPr>
                <a:spLocks/>
              </p:cNvSpPr>
              <p:nvPr/>
            </p:nvSpPr>
            <p:spPr bwMode="auto">
              <a:xfrm>
                <a:off x="4082" y="3156"/>
                <a:ext cx="1063" cy="617"/>
              </a:xfrm>
              <a:custGeom>
                <a:avLst/>
                <a:gdLst>
                  <a:gd name="T0" fmla="+- 0 4082 4082"/>
                  <a:gd name="T1" fmla="*/ T0 w 1063"/>
                  <a:gd name="T2" fmla="+- 0 3463 3156"/>
                  <a:gd name="T3" fmla="*/ 3463 h 617"/>
                  <a:gd name="T4" fmla="+- 0 4121 4082"/>
                  <a:gd name="T5" fmla="*/ T4 w 1063"/>
                  <a:gd name="T6" fmla="+- 0 3578 3156"/>
                  <a:gd name="T7" fmla="*/ 3578 h 617"/>
                  <a:gd name="T8" fmla="+- 0 4166 4082"/>
                  <a:gd name="T9" fmla="*/ T8 w 1063"/>
                  <a:gd name="T10" fmla="+- 0 3631 3156"/>
                  <a:gd name="T11" fmla="*/ 3631 h 617"/>
                  <a:gd name="T12" fmla="+- 0 4229 4082"/>
                  <a:gd name="T13" fmla="*/ T12 w 1063"/>
                  <a:gd name="T14" fmla="+- 0 3677 3156"/>
                  <a:gd name="T15" fmla="*/ 3677 h 617"/>
                  <a:gd name="T16" fmla="+- 0 4306 4082"/>
                  <a:gd name="T17" fmla="*/ T16 w 1063"/>
                  <a:gd name="T18" fmla="+- 0 3715 3156"/>
                  <a:gd name="T19" fmla="*/ 3715 h 617"/>
                  <a:gd name="T20" fmla="+- 0 4392 4082"/>
                  <a:gd name="T21" fmla="*/ T20 w 1063"/>
                  <a:gd name="T22" fmla="+- 0 3744 3156"/>
                  <a:gd name="T23" fmla="*/ 3744 h 617"/>
                  <a:gd name="T24" fmla="+- 0 4490 4082"/>
                  <a:gd name="T25" fmla="*/ T24 w 1063"/>
                  <a:gd name="T26" fmla="+- 0 3763 3156"/>
                  <a:gd name="T27" fmla="*/ 3763 h 617"/>
                  <a:gd name="T28" fmla="+- 0 4589 4082"/>
                  <a:gd name="T29" fmla="*/ T28 w 1063"/>
                  <a:gd name="T30" fmla="+- 0 3773 3156"/>
                  <a:gd name="T31" fmla="*/ 3773 h 617"/>
                  <a:gd name="T32" fmla="+- 0 4690 4082"/>
                  <a:gd name="T33" fmla="*/ T32 w 1063"/>
                  <a:gd name="T34" fmla="+- 0 3770 3156"/>
                  <a:gd name="T35" fmla="*/ 3770 h 617"/>
                  <a:gd name="T36" fmla="+- 0 4788 4082"/>
                  <a:gd name="T37" fmla="*/ T36 w 1063"/>
                  <a:gd name="T38" fmla="+- 0 3756 3156"/>
                  <a:gd name="T39" fmla="*/ 3756 h 617"/>
                  <a:gd name="T40" fmla="+- 0 4882 4082"/>
                  <a:gd name="T41" fmla="*/ T40 w 1063"/>
                  <a:gd name="T42" fmla="+- 0 3732 3156"/>
                  <a:gd name="T43" fmla="*/ 3732 h 617"/>
                  <a:gd name="T44" fmla="+- 0 4966 4082"/>
                  <a:gd name="T45" fmla="*/ T44 w 1063"/>
                  <a:gd name="T46" fmla="+- 0 3698 3156"/>
                  <a:gd name="T47" fmla="*/ 3698 h 617"/>
                  <a:gd name="T48" fmla="+- 0 5033 4082"/>
                  <a:gd name="T49" fmla="*/ T48 w 1063"/>
                  <a:gd name="T50" fmla="+- 0 3655 3156"/>
                  <a:gd name="T51" fmla="*/ 3655 h 617"/>
                  <a:gd name="T52" fmla="+- 0 5088 4082"/>
                  <a:gd name="T53" fmla="*/ T52 w 1063"/>
                  <a:gd name="T54" fmla="+- 0 3605 3156"/>
                  <a:gd name="T55" fmla="*/ 3605 h 617"/>
                  <a:gd name="T56" fmla="+- 0 5126 4082"/>
                  <a:gd name="T57" fmla="*/ T56 w 1063"/>
                  <a:gd name="T58" fmla="+- 0 3550 3156"/>
                  <a:gd name="T59" fmla="*/ 3550 h 617"/>
                  <a:gd name="T60" fmla="+- 0 5146 4082"/>
                  <a:gd name="T61" fmla="*/ T60 w 1063"/>
                  <a:gd name="T62" fmla="+- 0 3492 3156"/>
                  <a:gd name="T63" fmla="*/ 3492 h 617"/>
                  <a:gd name="T64" fmla="+- 0 5146 4082"/>
                  <a:gd name="T65" fmla="*/ T64 w 1063"/>
                  <a:gd name="T66" fmla="+- 0 3434 3156"/>
                  <a:gd name="T67" fmla="*/ 3434 h 617"/>
                  <a:gd name="T68" fmla="+- 0 5126 4082"/>
                  <a:gd name="T69" fmla="*/ T68 w 1063"/>
                  <a:gd name="T70" fmla="+- 0 3374 3156"/>
                  <a:gd name="T71" fmla="*/ 3374 h 617"/>
                  <a:gd name="T72" fmla="+- 0 5088 4082"/>
                  <a:gd name="T73" fmla="*/ T72 w 1063"/>
                  <a:gd name="T74" fmla="+- 0 3324 3156"/>
                  <a:gd name="T75" fmla="*/ 3324 h 617"/>
                  <a:gd name="T76" fmla="+- 0 5033 4082"/>
                  <a:gd name="T77" fmla="*/ T76 w 1063"/>
                  <a:gd name="T78" fmla="+- 0 3271 3156"/>
                  <a:gd name="T79" fmla="*/ 3271 h 617"/>
                  <a:gd name="T80" fmla="+- 0 4966 4082"/>
                  <a:gd name="T81" fmla="*/ T80 w 1063"/>
                  <a:gd name="T82" fmla="+- 0 3228 3156"/>
                  <a:gd name="T83" fmla="*/ 3228 h 617"/>
                  <a:gd name="T84" fmla="+- 0 4882 4082"/>
                  <a:gd name="T85" fmla="*/ T84 w 1063"/>
                  <a:gd name="T86" fmla="+- 0 3194 3156"/>
                  <a:gd name="T87" fmla="*/ 3194 h 617"/>
                  <a:gd name="T88" fmla="+- 0 4788 4082"/>
                  <a:gd name="T89" fmla="*/ T88 w 1063"/>
                  <a:gd name="T90" fmla="+- 0 3170 3156"/>
                  <a:gd name="T91" fmla="*/ 3170 h 617"/>
                  <a:gd name="T92" fmla="+- 0 4690 4082"/>
                  <a:gd name="T93" fmla="*/ T92 w 1063"/>
                  <a:gd name="T94" fmla="+- 0 3156 3156"/>
                  <a:gd name="T95" fmla="*/ 3156 h 617"/>
                  <a:gd name="T96" fmla="+- 0 4589 4082"/>
                  <a:gd name="T97" fmla="*/ T96 w 1063"/>
                  <a:gd name="T98" fmla="+- 0 3156 3156"/>
                  <a:gd name="T99" fmla="*/ 3156 h 617"/>
                  <a:gd name="T100" fmla="+- 0 4490 4082"/>
                  <a:gd name="T101" fmla="*/ T100 w 1063"/>
                  <a:gd name="T102" fmla="+- 0 3161 3156"/>
                  <a:gd name="T103" fmla="*/ 3161 h 617"/>
                  <a:gd name="T104" fmla="+- 0 4392 4082"/>
                  <a:gd name="T105" fmla="*/ T104 w 1063"/>
                  <a:gd name="T106" fmla="+- 0 3180 3156"/>
                  <a:gd name="T107" fmla="*/ 3180 h 617"/>
                  <a:gd name="T108" fmla="+- 0 4306 4082"/>
                  <a:gd name="T109" fmla="*/ T108 w 1063"/>
                  <a:gd name="T110" fmla="+- 0 3211 3156"/>
                  <a:gd name="T111" fmla="*/ 3211 h 617"/>
                  <a:gd name="T112" fmla="+- 0 4229 4082"/>
                  <a:gd name="T113" fmla="*/ T112 w 1063"/>
                  <a:gd name="T114" fmla="+- 0 3252 3156"/>
                  <a:gd name="T115" fmla="*/ 3252 h 617"/>
                  <a:gd name="T116" fmla="+- 0 4166 4082"/>
                  <a:gd name="T117" fmla="*/ T116 w 1063"/>
                  <a:gd name="T118" fmla="+- 0 3295 3156"/>
                  <a:gd name="T119" fmla="*/ 3295 h 617"/>
                  <a:gd name="T120" fmla="+- 0 4121 4082"/>
                  <a:gd name="T121" fmla="*/ T120 w 1063"/>
                  <a:gd name="T122" fmla="+- 0 3348 3156"/>
                  <a:gd name="T123" fmla="*/ 3348 h 617"/>
                  <a:gd name="T124" fmla="+- 0 4092 4082"/>
                  <a:gd name="T125" fmla="*/ T124 w 1063"/>
                  <a:gd name="T126" fmla="+- 0 3403 3156"/>
                  <a:gd name="T127" fmla="*/ 3403 h 617"/>
                  <a:gd name="T128" fmla="+- 0 4082 4082"/>
                  <a:gd name="T129" fmla="*/ T128 w 1063"/>
                  <a:gd name="T130" fmla="+- 0 3463 3156"/>
                  <a:gd name="T131" fmla="*/ 3463 h 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063" h="617">
                    <a:moveTo>
                      <a:pt x="0" y="307"/>
                    </a:moveTo>
                    <a:lnTo>
                      <a:pt x="39" y="422"/>
                    </a:lnTo>
                    <a:lnTo>
                      <a:pt x="84" y="475"/>
                    </a:lnTo>
                    <a:lnTo>
                      <a:pt x="147" y="521"/>
                    </a:lnTo>
                    <a:lnTo>
                      <a:pt x="224" y="559"/>
                    </a:lnTo>
                    <a:lnTo>
                      <a:pt x="310" y="588"/>
                    </a:lnTo>
                    <a:lnTo>
                      <a:pt x="408" y="607"/>
                    </a:lnTo>
                    <a:lnTo>
                      <a:pt x="507" y="617"/>
                    </a:lnTo>
                    <a:lnTo>
                      <a:pt x="608" y="614"/>
                    </a:lnTo>
                    <a:lnTo>
                      <a:pt x="706" y="600"/>
                    </a:lnTo>
                    <a:lnTo>
                      <a:pt x="800" y="576"/>
                    </a:lnTo>
                    <a:lnTo>
                      <a:pt x="884" y="542"/>
                    </a:lnTo>
                    <a:lnTo>
                      <a:pt x="951" y="499"/>
                    </a:lnTo>
                    <a:lnTo>
                      <a:pt x="1006" y="449"/>
                    </a:lnTo>
                    <a:lnTo>
                      <a:pt x="1044" y="394"/>
                    </a:lnTo>
                    <a:lnTo>
                      <a:pt x="1064" y="336"/>
                    </a:lnTo>
                    <a:lnTo>
                      <a:pt x="1064" y="278"/>
                    </a:lnTo>
                    <a:lnTo>
                      <a:pt x="1044" y="218"/>
                    </a:lnTo>
                    <a:lnTo>
                      <a:pt x="1006" y="168"/>
                    </a:lnTo>
                    <a:lnTo>
                      <a:pt x="951" y="115"/>
                    </a:lnTo>
                    <a:lnTo>
                      <a:pt x="884" y="72"/>
                    </a:lnTo>
                    <a:lnTo>
                      <a:pt x="800" y="38"/>
                    </a:lnTo>
                    <a:lnTo>
                      <a:pt x="706" y="14"/>
                    </a:lnTo>
                    <a:lnTo>
                      <a:pt x="608" y="0"/>
                    </a:lnTo>
                    <a:lnTo>
                      <a:pt x="507" y="0"/>
                    </a:lnTo>
                    <a:lnTo>
                      <a:pt x="408" y="5"/>
                    </a:lnTo>
                    <a:lnTo>
                      <a:pt x="310" y="24"/>
                    </a:lnTo>
                    <a:lnTo>
                      <a:pt x="224" y="55"/>
                    </a:lnTo>
                    <a:lnTo>
                      <a:pt x="147" y="96"/>
                    </a:lnTo>
                    <a:lnTo>
                      <a:pt x="84" y="139"/>
                    </a:lnTo>
                    <a:lnTo>
                      <a:pt x="39" y="192"/>
                    </a:lnTo>
                    <a:lnTo>
                      <a:pt x="10" y="247"/>
                    </a:lnTo>
                    <a:lnTo>
                      <a:pt x="0" y="30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" name="Group 101"/>
            <p:cNvGrpSpPr>
              <a:grpSpLocks/>
            </p:cNvGrpSpPr>
            <p:nvPr/>
          </p:nvGrpSpPr>
          <p:grpSpPr bwMode="auto">
            <a:xfrm>
              <a:off x="4272" y="3701"/>
              <a:ext cx="686" cy="199"/>
              <a:chOff x="4272" y="3701"/>
              <a:chExt cx="686" cy="199"/>
            </a:xfrm>
          </p:grpSpPr>
          <p:sp>
            <p:nvSpPr>
              <p:cNvPr id="1322" name="Freeform 102"/>
              <p:cNvSpPr>
                <a:spLocks/>
              </p:cNvSpPr>
              <p:nvPr/>
            </p:nvSpPr>
            <p:spPr bwMode="auto">
              <a:xfrm>
                <a:off x="4272" y="3701"/>
                <a:ext cx="686" cy="199"/>
              </a:xfrm>
              <a:custGeom>
                <a:avLst/>
                <a:gdLst>
                  <a:gd name="T0" fmla="+- 0 4272 4272"/>
                  <a:gd name="T1" fmla="*/ T0 w 686"/>
                  <a:gd name="T2" fmla="+- 0 3701 3701"/>
                  <a:gd name="T3" fmla="*/ 3701 h 199"/>
                  <a:gd name="T4" fmla="+- 0 4296 4272"/>
                  <a:gd name="T5" fmla="*/ T4 w 686"/>
                  <a:gd name="T6" fmla="+- 0 3773 3701"/>
                  <a:gd name="T7" fmla="*/ 3773 h 199"/>
                  <a:gd name="T8" fmla="+- 0 4361 4272"/>
                  <a:gd name="T9" fmla="*/ T8 w 686"/>
                  <a:gd name="T10" fmla="+- 0 3835 3701"/>
                  <a:gd name="T11" fmla="*/ 3835 h 199"/>
                  <a:gd name="T12" fmla="+- 0 4462 4272"/>
                  <a:gd name="T13" fmla="*/ T12 w 686"/>
                  <a:gd name="T14" fmla="+- 0 3881 3701"/>
                  <a:gd name="T15" fmla="*/ 3881 h 199"/>
                  <a:gd name="T16" fmla="+- 0 4522 4272"/>
                  <a:gd name="T17" fmla="*/ T16 w 686"/>
                  <a:gd name="T18" fmla="+- 0 3893 3701"/>
                  <a:gd name="T19" fmla="*/ 3893 h 199"/>
                  <a:gd name="T20" fmla="+- 0 4584 4272"/>
                  <a:gd name="T21" fmla="*/ T20 w 686"/>
                  <a:gd name="T22" fmla="+- 0 3900 3701"/>
                  <a:gd name="T23" fmla="*/ 3900 h 199"/>
                  <a:gd name="T24" fmla="+- 0 4649 4272"/>
                  <a:gd name="T25" fmla="*/ T24 w 686"/>
                  <a:gd name="T26" fmla="+- 0 3900 3701"/>
                  <a:gd name="T27" fmla="*/ 3900 h 199"/>
                  <a:gd name="T28" fmla="+- 0 4709 4272"/>
                  <a:gd name="T29" fmla="*/ T28 w 686"/>
                  <a:gd name="T30" fmla="+- 0 3893 3701"/>
                  <a:gd name="T31" fmla="*/ 3893 h 199"/>
                  <a:gd name="T32" fmla="+- 0 4822 4272"/>
                  <a:gd name="T33" fmla="*/ T32 w 686"/>
                  <a:gd name="T34" fmla="+- 0 3862 3701"/>
                  <a:gd name="T35" fmla="*/ 3862 h 199"/>
                  <a:gd name="T36" fmla="+- 0 4906 4272"/>
                  <a:gd name="T37" fmla="*/ T36 w 686"/>
                  <a:gd name="T38" fmla="+- 0 3806 3701"/>
                  <a:gd name="T39" fmla="*/ 3806 h 199"/>
                  <a:gd name="T40" fmla="+- 0 4949 4272"/>
                  <a:gd name="T41" fmla="*/ T40 w 686"/>
                  <a:gd name="T42" fmla="+- 0 3737 3701"/>
                  <a:gd name="T43" fmla="*/ 3737 h 199"/>
                  <a:gd name="T44" fmla="+- 0 4956 4272"/>
                  <a:gd name="T45" fmla="*/ T44 w 686"/>
                  <a:gd name="T46" fmla="+- 0 3701 3701"/>
                  <a:gd name="T47" fmla="*/ 3701 h 199"/>
                  <a:gd name="T48" fmla="+- 0 4958 4272"/>
                  <a:gd name="T49" fmla="*/ T48 w 686"/>
                  <a:gd name="T50" fmla="+- 0 3701 3701"/>
                  <a:gd name="T51" fmla="*/ 3701 h 1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686" h="199">
                    <a:moveTo>
                      <a:pt x="0" y="0"/>
                    </a:moveTo>
                    <a:lnTo>
                      <a:pt x="24" y="72"/>
                    </a:lnTo>
                    <a:lnTo>
                      <a:pt x="89" y="134"/>
                    </a:lnTo>
                    <a:lnTo>
                      <a:pt x="190" y="180"/>
                    </a:lnTo>
                    <a:lnTo>
                      <a:pt x="250" y="192"/>
                    </a:lnTo>
                    <a:lnTo>
                      <a:pt x="312" y="199"/>
                    </a:lnTo>
                    <a:lnTo>
                      <a:pt x="377" y="199"/>
                    </a:lnTo>
                    <a:lnTo>
                      <a:pt x="437" y="192"/>
                    </a:lnTo>
                    <a:lnTo>
                      <a:pt x="550" y="161"/>
                    </a:lnTo>
                    <a:lnTo>
                      <a:pt x="634" y="105"/>
                    </a:lnTo>
                    <a:lnTo>
                      <a:pt x="677" y="36"/>
                    </a:lnTo>
                    <a:lnTo>
                      <a:pt x="684" y="0"/>
                    </a:lnTo>
                    <a:lnTo>
                      <a:pt x="68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" name="Group 103"/>
            <p:cNvGrpSpPr>
              <a:grpSpLocks/>
            </p:cNvGrpSpPr>
            <p:nvPr/>
          </p:nvGrpSpPr>
          <p:grpSpPr bwMode="auto">
            <a:xfrm>
              <a:off x="4277" y="3703"/>
              <a:ext cx="672" cy="163"/>
              <a:chOff x="4277" y="3703"/>
              <a:chExt cx="672" cy="163"/>
            </a:xfrm>
          </p:grpSpPr>
          <p:sp>
            <p:nvSpPr>
              <p:cNvPr id="1321" name="Freeform 104"/>
              <p:cNvSpPr>
                <a:spLocks/>
              </p:cNvSpPr>
              <p:nvPr/>
            </p:nvSpPr>
            <p:spPr bwMode="auto">
              <a:xfrm>
                <a:off x="4277" y="3703"/>
                <a:ext cx="672" cy="163"/>
              </a:xfrm>
              <a:custGeom>
                <a:avLst/>
                <a:gdLst>
                  <a:gd name="T0" fmla="+- 0 4277 4277"/>
                  <a:gd name="T1" fmla="*/ T0 w 672"/>
                  <a:gd name="T2" fmla="+- 0 3703 3703"/>
                  <a:gd name="T3" fmla="*/ 3703 h 163"/>
                  <a:gd name="T4" fmla="+- 0 4322 4277"/>
                  <a:gd name="T5" fmla="*/ T4 w 672"/>
                  <a:gd name="T6" fmla="+- 0 3773 3703"/>
                  <a:gd name="T7" fmla="*/ 3773 h 163"/>
                  <a:gd name="T8" fmla="+- 0 4409 4277"/>
                  <a:gd name="T9" fmla="*/ T8 w 672"/>
                  <a:gd name="T10" fmla="+- 0 3826 3703"/>
                  <a:gd name="T11" fmla="*/ 3826 h 163"/>
                  <a:gd name="T12" fmla="+- 0 4522 4277"/>
                  <a:gd name="T13" fmla="*/ T12 w 672"/>
                  <a:gd name="T14" fmla="+- 0 3859 3703"/>
                  <a:gd name="T15" fmla="*/ 3859 h 163"/>
                  <a:gd name="T16" fmla="+- 0 4584 4277"/>
                  <a:gd name="T17" fmla="*/ T16 w 672"/>
                  <a:gd name="T18" fmla="+- 0 3866 3703"/>
                  <a:gd name="T19" fmla="*/ 3866 h 163"/>
                  <a:gd name="T20" fmla="+- 0 4649 4277"/>
                  <a:gd name="T21" fmla="*/ T20 w 672"/>
                  <a:gd name="T22" fmla="+- 0 3866 3703"/>
                  <a:gd name="T23" fmla="*/ 3866 h 163"/>
                  <a:gd name="T24" fmla="+- 0 4709 4277"/>
                  <a:gd name="T25" fmla="*/ T24 w 672"/>
                  <a:gd name="T26" fmla="+- 0 3859 3703"/>
                  <a:gd name="T27" fmla="*/ 3859 h 163"/>
                  <a:gd name="T28" fmla="+- 0 4822 4277"/>
                  <a:gd name="T29" fmla="*/ T28 w 672"/>
                  <a:gd name="T30" fmla="+- 0 3826 3703"/>
                  <a:gd name="T31" fmla="*/ 3826 h 163"/>
                  <a:gd name="T32" fmla="+- 0 4908 4277"/>
                  <a:gd name="T33" fmla="*/ T32 w 672"/>
                  <a:gd name="T34" fmla="+- 0 3773 3703"/>
                  <a:gd name="T35" fmla="*/ 3773 h 163"/>
                  <a:gd name="T36" fmla="+- 0 4934 4277"/>
                  <a:gd name="T37" fmla="*/ T36 w 672"/>
                  <a:gd name="T38" fmla="+- 0 3739 3703"/>
                  <a:gd name="T39" fmla="*/ 3739 h 163"/>
                  <a:gd name="T40" fmla="+- 0 4949 4277"/>
                  <a:gd name="T41" fmla="*/ T40 w 672"/>
                  <a:gd name="T42" fmla="+- 0 3703 3703"/>
                  <a:gd name="T43" fmla="*/ 3703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72" h="163">
                    <a:moveTo>
                      <a:pt x="0" y="0"/>
                    </a:moveTo>
                    <a:lnTo>
                      <a:pt x="45" y="70"/>
                    </a:lnTo>
                    <a:lnTo>
                      <a:pt x="132" y="123"/>
                    </a:lnTo>
                    <a:lnTo>
                      <a:pt x="245" y="156"/>
                    </a:lnTo>
                    <a:lnTo>
                      <a:pt x="307" y="163"/>
                    </a:lnTo>
                    <a:lnTo>
                      <a:pt x="372" y="163"/>
                    </a:lnTo>
                    <a:lnTo>
                      <a:pt x="432" y="156"/>
                    </a:lnTo>
                    <a:lnTo>
                      <a:pt x="545" y="123"/>
                    </a:lnTo>
                    <a:lnTo>
                      <a:pt x="631" y="70"/>
                    </a:lnTo>
                    <a:lnTo>
                      <a:pt x="657" y="36"/>
                    </a:lnTo>
                    <a:lnTo>
                      <a:pt x="67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5" name="Group 105"/>
            <p:cNvGrpSpPr>
              <a:grpSpLocks/>
            </p:cNvGrpSpPr>
            <p:nvPr/>
          </p:nvGrpSpPr>
          <p:grpSpPr bwMode="auto">
            <a:xfrm>
              <a:off x="4363" y="3737"/>
              <a:ext cx="504" cy="62"/>
              <a:chOff x="4363" y="3737"/>
              <a:chExt cx="504" cy="62"/>
            </a:xfrm>
          </p:grpSpPr>
          <p:sp>
            <p:nvSpPr>
              <p:cNvPr id="1320" name="Freeform 106"/>
              <p:cNvSpPr>
                <a:spLocks/>
              </p:cNvSpPr>
              <p:nvPr/>
            </p:nvSpPr>
            <p:spPr bwMode="auto">
              <a:xfrm>
                <a:off x="4363" y="3737"/>
                <a:ext cx="504" cy="62"/>
              </a:xfrm>
              <a:custGeom>
                <a:avLst/>
                <a:gdLst>
                  <a:gd name="T0" fmla="+- 0 4363 4363"/>
                  <a:gd name="T1" fmla="*/ T0 w 504"/>
                  <a:gd name="T2" fmla="+- 0 3737 3737"/>
                  <a:gd name="T3" fmla="*/ 3737 h 62"/>
                  <a:gd name="T4" fmla="+- 0 4409 4363"/>
                  <a:gd name="T5" fmla="*/ T4 w 504"/>
                  <a:gd name="T6" fmla="+- 0 3761 3737"/>
                  <a:gd name="T7" fmla="*/ 3761 h 62"/>
                  <a:gd name="T8" fmla="+- 0 4464 4363"/>
                  <a:gd name="T9" fmla="*/ T8 w 504"/>
                  <a:gd name="T10" fmla="+- 0 3780 3737"/>
                  <a:gd name="T11" fmla="*/ 3780 h 62"/>
                  <a:gd name="T12" fmla="+- 0 4522 4363"/>
                  <a:gd name="T13" fmla="*/ T12 w 504"/>
                  <a:gd name="T14" fmla="+- 0 3792 3737"/>
                  <a:gd name="T15" fmla="*/ 3792 h 62"/>
                  <a:gd name="T16" fmla="+- 0 4584 4363"/>
                  <a:gd name="T17" fmla="*/ T16 w 504"/>
                  <a:gd name="T18" fmla="+- 0 3799 3737"/>
                  <a:gd name="T19" fmla="*/ 3799 h 62"/>
                  <a:gd name="T20" fmla="+- 0 4644 4363"/>
                  <a:gd name="T21" fmla="*/ T20 w 504"/>
                  <a:gd name="T22" fmla="+- 0 3799 3737"/>
                  <a:gd name="T23" fmla="*/ 3799 h 62"/>
                  <a:gd name="T24" fmla="+- 0 4706 4363"/>
                  <a:gd name="T25" fmla="*/ T24 w 504"/>
                  <a:gd name="T26" fmla="+- 0 3792 3737"/>
                  <a:gd name="T27" fmla="*/ 3792 h 62"/>
                  <a:gd name="T28" fmla="+- 0 4766 4363"/>
                  <a:gd name="T29" fmla="*/ T28 w 504"/>
                  <a:gd name="T30" fmla="+- 0 3780 3737"/>
                  <a:gd name="T31" fmla="*/ 3780 h 62"/>
                  <a:gd name="T32" fmla="+- 0 4819 4363"/>
                  <a:gd name="T33" fmla="*/ T32 w 504"/>
                  <a:gd name="T34" fmla="+- 0 3761 3737"/>
                  <a:gd name="T35" fmla="*/ 3761 h 62"/>
                  <a:gd name="T36" fmla="+- 0 4867 4363"/>
                  <a:gd name="T37" fmla="*/ T36 w 504"/>
                  <a:gd name="T38" fmla="+- 0 3737 3737"/>
                  <a:gd name="T39" fmla="*/ 3737 h 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504" h="62">
                    <a:moveTo>
                      <a:pt x="0" y="0"/>
                    </a:moveTo>
                    <a:lnTo>
                      <a:pt x="46" y="24"/>
                    </a:lnTo>
                    <a:lnTo>
                      <a:pt x="101" y="43"/>
                    </a:lnTo>
                    <a:lnTo>
                      <a:pt x="159" y="55"/>
                    </a:lnTo>
                    <a:lnTo>
                      <a:pt x="221" y="62"/>
                    </a:lnTo>
                    <a:lnTo>
                      <a:pt x="281" y="62"/>
                    </a:lnTo>
                    <a:lnTo>
                      <a:pt x="343" y="55"/>
                    </a:lnTo>
                    <a:lnTo>
                      <a:pt x="403" y="43"/>
                    </a:lnTo>
                    <a:lnTo>
                      <a:pt x="456" y="24"/>
                    </a:lnTo>
                    <a:lnTo>
                      <a:pt x="50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6" name="Group 107"/>
            <p:cNvGrpSpPr>
              <a:grpSpLocks/>
            </p:cNvGrpSpPr>
            <p:nvPr/>
          </p:nvGrpSpPr>
          <p:grpSpPr bwMode="auto">
            <a:xfrm>
              <a:off x="4301" y="3713"/>
              <a:ext cx="629" cy="120"/>
              <a:chOff x="4301" y="3713"/>
              <a:chExt cx="629" cy="120"/>
            </a:xfrm>
          </p:grpSpPr>
          <p:sp>
            <p:nvSpPr>
              <p:cNvPr id="1319" name="Freeform 108"/>
              <p:cNvSpPr>
                <a:spLocks/>
              </p:cNvSpPr>
              <p:nvPr/>
            </p:nvSpPr>
            <p:spPr bwMode="auto">
              <a:xfrm>
                <a:off x="4301" y="3713"/>
                <a:ext cx="629" cy="120"/>
              </a:xfrm>
              <a:custGeom>
                <a:avLst/>
                <a:gdLst>
                  <a:gd name="T0" fmla="+- 0 4301 4301"/>
                  <a:gd name="T1" fmla="*/ T0 w 629"/>
                  <a:gd name="T2" fmla="+- 0 3713 3713"/>
                  <a:gd name="T3" fmla="*/ 3713 h 120"/>
                  <a:gd name="T4" fmla="+- 0 4375 4301"/>
                  <a:gd name="T5" fmla="*/ T4 w 629"/>
                  <a:gd name="T6" fmla="+- 0 3778 3713"/>
                  <a:gd name="T7" fmla="*/ 3778 h 120"/>
                  <a:gd name="T8" fmla="+- 0 4486 4301"/>
                  <a:gd name="T9" fmla="*/ T8 w 629"/>
                  <a:gd name="T10" fmla="+- 0 3818 3713"/>
                  <a:gd name="T11" fmla="*/ 3818 h 120"/>
                  <a:gd name="T12" fmla="+- 0 4550 4301"/>
                  <a:gd name="T13" fmla="*/ T12 w 629"/>
                  <a:gd name="T14" fmla="+- 0 3830 3713"/>
                  <a:gd name="T15" fmla="*/ 3830 h 120"/>
                  <a:gd name="T16" fmla="+- 0 4613 4301"/>
                  <a:gd name="T17" fmla="*/ T16 w 629"/>
                  <a:gd name="T18" fmla="+- 0 3833 3713"/>
                  <a:gd name="T19" fmla="*/ 3833 h 120"/>
                  <a:gd name="T20" fmla="+- 0 4680 4301"/>
                  <a:gd name="T21" fmla="*/ T20 w 629"/>
                  <a:gd name="T22" fmla="+- 0 3830 3713"/>
                  <a:gd name="T23" fmla="*/ 3830 h 120"/>
                  <a:gd name="T24" fmla="+- 0 4745 4301"/>
                  <a:gd name="T25" fmla="*/ T24 w 629"/>
                  <a:gd name="T26" fmla="+- 0 3818 3713"/>
                  <a:gd name="T27" fmla="*/ 3818 h 120"/>
                  <a:gd name="T28" fmla="+- 0 4802 4301"/>
                  <a:gd name="T29" fmla="*/ T28 w 629"/>
                  <a:gd name="T30" fmla="+- 0 3802 3713"/>
                  <a:gd name="T31" fmla="*/ 3802 h 120"/>
                  <a:gd name="T32" fmla="+- 0 4855 4301"/>
                  <a:gd name="T33" fmla="*/ T32 w 629"/>
                  <a:gd name="T34" fmla="+- 0 3778 3713"/>
                  <a:gd name="T35" fmla="*/ 3778 h 120"/>
                  <a:gd name="T36" fmla="+- 0 4898 4301"/>
                  <a:gd name="T37" fmla="*/ T36 w 629"/>
                  <a:gd name="T38" fmla="+- 0 3746 3713"/>
                  <a:gd name="T39" fmla="*/ 3746 h 120"/>
                  <a:gd name="T40" fmla="+- 0 4930 4301"/>
                  <a:gd name="T41" fmla="*/ T40 w 629"/>
                  <a:gd name="T42" fmla="+- 0 3713 3713"/>
                  <a:gd name="T43" fmla="*/ 3713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29" h="120">
                    <a:moveTo>
                      <a:pt x="0" y="0"/>
                    </a:moveTo>
                    <a:lnTo>
                      <a:pt x="74" y="65"/>
                    </a:lnTo>
                    <a:lnTo>
                      <a:pt x="185" y="105"/>
                    </a:lnTo>
                    <a:lnTo>
                      <a:pt x="249" y="117"/>
                    </a:lnTo>
                    <a:lnTo>
                      <a:pt x="312" y="120"/>
                    </a:lnTo>
                    <a:lnTo>
                      <a:pt x="379" y="117"/>
                    </a:lnTo>
                    <a:lnTo>
                      <a:pt x="444" y="105"/>
                    </a:lnTo>
                    <a:lnTo>
                      <a:pt x="501" y="89"/>
                    </a:lnTo>
                    <a:lnTo>
                      <a:pt x="554" y="65"/>
                    </a:lnTo>
                    <a:lnTo>
                      <a:pt x="597" y="33"/>
                    </a:lnTo>
                    <a:lnTo>
                      <a:pt x="62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7" name="Group 109"/>
            <p:cNvGrpSpPr>
              <a:grpSpLocks/>
            </p:cNvGrpSpPr>
            <p:nvPr/>
          </p:nvGrpSpPr>
          <p:grpSpPr bwMode="auto">
            <a:xfrm>
              <a:off x="4082" y="6422"/>
              <a:ext cx="1066" cy="430"/>
              <a:chOff x="4082" y="6422"/>
              <a:chExt cx="1066" cy="430"/>
            </a:xfrm>
          </p:grpSpPr>
          <p:sp>
            <p:nvSpPr>
              <p:cNvPr id="1318" name="Freeform 110"/>
              <p:cNvSpPr>
                <a:spLocks/>
              </p:cNvSpPr>
              <p:nvPr/>
            </p:nvSpPr>
            <p:spPr bwMode="auto">
              <a:xfrm>
                <a:off x="4082" y="6422"/>
                <a:ext cx="1066" cy="430"/>
              </a:xfrm>
              <a:custGeom>
                <a:avLst/>
                <a:gdLst>
                  <a:gd name="T0" fmla="+- 0 4126 4082"/>
                  <a:gd name="T1" fmla="*/ T0 w 1066"/>
                  <a:gd name="T2" fmla="+- 0 6422 6422"/>
                  <a:gd name="T3" fmla="*/ 6422 h 430"/>
                  <a:gd name="T4" fmla="+- 0 4094 4082"/>
                  <a:gd name="T5" fmla="*/ T4 w 1066"/>
                  <a:gd name="T6" fmla="+- 0 6478 6422"/>
                  <a:gd name="T7" fmla="*/ 6478 h 430"/>
                  <a:gd name="T8" fmla="+- 0 4082 4082"/>
                  <a:gd name="T9" fmla="*/ T8 w 1066"/>
                  <a:gd name="T10" fmla="+- 0 6535 6422"/>
                  <a:gd name="T11" fmla="*/ 6535 h 430"/>
                  <a:gd name="T12" fmla="+- 0 4090 4082"/>
                  <a:gd name="T13" fmla="*/ T12 w 1066"/>
                  <a:gd name="T14" fmla="+- 0 6593 6422"/>
                  <a:gd name="T15" fmla="*/ 6593 h 430"/>
                  <a:gd name="T16" fmla="+- 0 4116 4082"/>
                  <a:gd name="T17" fmla="*/ T16 w 1066"/>
                  <a:gd name="T18" fmla="+- 0 6650 6422"/>
                  <a:gd name="T19" fmla="*/ 6650 h 430"/>
                  <a:gd name="T20" fmla="+- 0 4159 4082"/>
                  <a:gd name="T21" fmla="*/ T20 w 1066"/>
                  <a:gd name="T22" fmla="+- 0 6701 6422"/>
                  <a:gd name="T23" fmla="*/ 6701 h 430"/>
                  <a:gd name="T24" fmla="+- 0 4217 4082"/>
                  <a:gd name="T25" fmla="*/ T24 w 1066"/>
                  <a:gd name="T26" fmla="+- 0 6749 6422"/>
                  <a:gd name="T27" fmla="*/ 6749 h 430"/>
                  <a:gd name="T28" fmla="+- 0 4289 4082"/>
                  <a:gd name="T29" fmla="*/ T28 w 1066"/>
                  <a:gd name="T30" fmla="+- 0 6787 6422"/>
                  <a:gd name="T31" fmla="*/ 6787 h 430"/>
                  <a:gd name="T32" fmla="+- 0 4375 4082"/>
                  <a:gd name="T33" fmla="*/ T32 w 1066"/>
                  <a:gd name="T34" fmla="+- 0 6818 6422"/>
                  <a:gd name="T35" fmla="*/ 6818 h 430"/>
                  <a:gd name="T36" fmla="+- 0 4469 4082"/>
                  <a:gd name="T37" fmla="*/ T36 w 1066"/>
                  <a:gd name="T38" fmla="+- 0 6840 6422"/>
                  <a:gd name="T39" fmla="*/ 6840 h 430"/>
                  <a:gd name="T40" fmla="+- 0 4565 4082"/>
                  <a:gd name="T41" fmla="*/ T40 w 1066"/>
                  <a:gd name="T42" fmla="+- 0 6852 6422"/>
                  <a:gd name="T43" fmla="*/ 6852 h 430"/>
                  <a:gd name="T44" fmla="+- 0 4668 4082"/>
                  <a:gd name="T45" fmla="*/ T44 w 1066"/>
                  <a:gd name="T46" fmla="+- 0 6852 6422"/>
                  <a:gd name="T47" fmla="*/ 6852 h 430"/>
                  <a:gd name="T48" fmla="+- 0 4764 4082"/>
                  <a:gd name="T49" fmla="*/ T48 w 1066"/>
                  <a:gd name="T50" fmla="+- 0 6840 6422"/>
                  <a:gd name="T51" fmla="*/ 6840 h 430"/>
                  <a:gd name="T52" fmla="+- 0 4858 4082"/>
                  <a:gd name="T53" fmla="*/ T52 w 1066"/>
                  <a:gd name="T54" fmla="+- 0 6818 6422"/>
                  <a:gd name="T55" fmla="*/ 6818 h 430"/>
                  <a:gd name="T56" fmla="+- 0 4942 4082"/>
                  <a:gd name="T57" fmla="*/ T56 w 1066"/>
                  <a:gd name="T58" fmla="+- 0 6787 6422"/>
                  <a:gd name="T59" fmla="*/ 6787 h 430"/>
                  <a:gd name="T60" fmla="+- 0 5016 4082"/>
                  <a:gd name="T61" fmla="*/ T60 w 1066"/>
                  <a:gd name="T62" fmla="+- 0 6749 6422"/>
                  <a:gd name="T63" fmla="*/ 6749 h 430"/>
                  <a:gd name="T64" fmla="+- 0 5071 4082"/>
                  <a:gd name="T65" fmla="*/ T64 w 1066"/>
                  <a:gd name="T66" fmla="+- 0 6701 6422"/>
                  <a:gd name="T67" fmla="*/ 6701 h 430"/>
                  <a:gd name="T68" fmla="+- 0 5117 4082"/>
                  <a:gd name="T69" fmla="*/ T68 w 1066"/>
                  <a:gd name="T70" fmla="+- 0 6650 6422"/>
                  <a:gd name="T71" fmla="*/ 6650 h 430"/>
                  <a:gd name="T72" fmla="+- 0 5141 4082"/>
                  <a:gd name="T73" fmla="*/ T72 w 1066"/>
                  <a:gd name="T74" fmla="+- 0 6593 6422"/>
                  <a:gd name="T75" fmla="*/ 6593 h 430"/>
                  <a:gd name="T76" fmla="+- 0 5148 4082"/>
                  <a:gd name="T77" fmla="*/ T76 w 1066"/>
                  <a:gd name="T78" fmla="+- 0 6535 6422"/>
                  <a:gd name="T79" fmla="*/ 6535 h 430"/>
                  <a:gd name="T80" fmla="+- 0 5136 4082"/>
                  <a:gd name="T81" fmla="*/ T80 w 1066"/>
                  <a:gd name="T82" fmla="+- 0 6478 6422"/>
                  <a:gd name="T83" fmla="*/ 6478 h 430"/>
                  <a:gd name="T84" fmla="+- 0 5107 4082"/>
                  <a:gd name="T85" fmla="*/ T84 w 1066"/>
                  <a:gd name="T86" fmla="+- 0 6422 6422"/>
                  <a:gd name="T87" fmla="*/ 6422 h 4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1066" h="430">
                    <a:moveTo>
                      <a:pt x="44" y="0"/>
                    </a:moveTo>
                    <a:lnTo>
                      <a:pt x="12" y="56"/>
                    </a:lnTo>
                    <a:lnTo>
                      <a:pt x="0" y="113"/>
                    </a:lnTo>
                    <a:lnTo>
                      <a:pt x="8" y="171"/>
                    </a:lnTo>
                    <a:lnTo>
                      <a:pt x="34" y="228"/>
                    </a:lnTo>
                    <a:lnTo>
                      <a:pt x="77" y="279"/>
                    </a:lnTo>
                    <a:lnTo>
                      <a:pt x="135" y="327"/>
                    </a:lnTo>
                    <a:lnTo>
                      <a:pt x="207" y="365"/>
                    </a:lnTo>
                    <a:lnTo>
                      <a:pt x="293" y="396"/>
                    </a:lnTo>
                    <a:lnTo>
                      <a:pt x="387" y="418"/>
                    </a:lnTo>
                    <a:lnTo>
                      <a:pt x="483" y="430"/>
                    </a:lnTo>
                    <a:lnTo>
                      <a:pt x="586" y="430"/>
                    </a:lnTo>
                    <a:lnTo>
                      <a:pt x="682" y="418"/>
                    </a:lnTo>
                    <a:lnTo>
                      <a:pt x="776" y="396"/>
                    </a:lnTo>
                    <a:lnTo>
                      <a:pt x="860" y="365"/>
                    </a:lnTo>
                    <a:lnTo>
                      <a:pt x="934" y="327"/>
                    </a:lnTo>
                    <a:lnTo>
                      <a:pt x="989" y="279"/>
                    </a:lnTo>
                    <a:lnTo>
                      <a:pt x="1035" y="228"/>
                    </a:lnTo>
                    <a:lnTo>
                      <a:pt x="1059" y="171"/>
                    </a:lnTo>
                    <a:lnTo>
                      <a:pt x="1066" y="113"/>
                    </a:lnTo>
                    <a:lnTo>
                      <a:pt x="1054" y="56"/>
                    </a:lnTo>
                    <a:lnTo>
                      <a:pt x="102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8" name="Group 111"/>
            <p:cNvGrpSpPr>
              <a:grpSpLocks/>
            </p:cNvGrpSpPr>
            <p:nvPr/>
          </p:nvGrpSpPr>
          <p:grpSpPr bwMode="auto">
            <a:xfrm>
              <a:off x="4082" y="5993"/>
              <a:ext cx="1063" cy="619"/>
              <a:chOff x="4082" y="5993"/>
              <a:chExt cx="1063" cy="619"/>
            </a:xfrm>
          </p:grpSpPr>
          <p:sp>
            <p:nvSpPr>
              <p:cNvPr id="1317" name="Freeform 112"/>
              <p:cNvSpPr>
                <a:spLocks/>
              </p:cNvSpPr>
              <p:nvPr/>
            </p:nvSpPr>
            <p:spPr bwMode="auto">
              <a:xfrm>
                <a:off x="4082" y="5993"/>
                <a:ext cx="1063" cy="619"/>
              </a:xfrm>
              <a:custGeom>
                <a:avLst/>
                <a:gdLst>
                  <a:gd name="T0" fmla="+- 0 4082 4082"/>
                  <a:gd name="T1" fmla="*/ T0 w 1063"/>
                  <a:gd name="T2" fmla="+- 0 6302 5993"/>
                  <a:gd name="T3" fmla="*/ 6302 h 619"/>
                  <a:gd name="T4" fmla="+- 0 4092 4082"/>
                  <a:gd name="T5" fmla="*/ T4 w 1063"/>
                  <a:gd name="T6" fmla="+- 0 6362 5993"/>
                  <a:gd name="T7" fmla="*/ 6362 h 619"/>
                  <a:gd name="T8" fmla="+- 0 4121 4082"/>
                  <a:gd name="T9" fmla="*/ T8 w 1063"/>
                  <a:gd name="T10" fmla="+- 0 6418 5993"/>
                  <a:gd name="T11" fmla="*/ 6418 h 619"/>
                  <a:gd name="T12" fmla="+- 0 4169 4082"/>
                  <a:gd name="T13" fmla="*/ T12 w 1063"/>
                  <a:gd name="T14" fmla="+- 0 6470 5993"/>
                  <a:gd name="T15" fmla="*/ 6470 h 619"/>
                  <a:gd name="T16" fmla="+- 0 4229 4082"/>
                  <a:gd name="T17" fmla="*/ T16 w 1063"/>
                  <a:gd name="T18" fmla="+- 0 6516 5993"/>
                  <a:gd name="T19" fmla="*/ 6516 h 619"/>
                  <a:gd name="T20" fmla="+- 0 4306 4082"/>
                  <a:gd name="T21" fmla="*/ T20 w 1063"/>
                  <a:gd name="T22" fmla="+- 0 6554 5993"/>
                  <a:gd name="T23" fmla="*/ 6554 h 619"/>
                  <a:gd name="T24" fmla="+- 0 4394 4082"/>
                  <a:gd name="T25" fmla="*/ T24 w 1063"/>
                  <a:gd name="T26" fmla="+- 0 6586 5993"/>
                  <a:gd name="T27" fmla="*/ 6586 h 619"/>
                  <a:gd name="T28" fmla="+- 0 4490 4082"/>
                  <a:gd name="T29" fmla="*/ T28 w 1063"/>
                  <a:gd name="T30" fmla="+- 0 6605 5993"/>
                  <a:gd name="T31" fmla="*/ 6605 h 619"/>
                  <a:gd name="T32" fmla="+- 0 4589 4082"/>
                  <a:gd name="T33" fmla="*/ T32 w 1063"/>
                  <a:gd name="T34" fmla="+- 0 6612 5993"/>
                  <a:gd name="T35" fmla="*/ 6612 h 619"/>
                  <a:gd name="T36" fmla="+- 0 4692 4082"/>
                  <a:gd name="T37" fmla="*/ T36 w 1063"/>
                  <a:gd name="T38" fmla="+- 0 6610 5993"/>
                  <a:gd name="T39" fmla="*/ 6610 h 619"/>
                  <a:gd name="T40" fmla="+- 0 4790 4082"/>
                  <a:gd name="T41" fmla="*/ T40 w 1063"/>
                  <a:gd name="T42" fmla="+- 0 6595 5993"/>
                  <a:gd name="T43" fmla="*/ 6595 h 619"/>
                  <a:gd name="T44" fmla="+- 0 4884 4082"/>
                  <a:gd name="T45" fmla="*/ T44 w 1063"/>
                  <a:gd name="T46" fmla="+- 0 6571 5993"/>
                  <a:gd name="T47" fmla="*/ 6571 h 619"/>
                  <a:gd name="T48" fmla="+- 0 4966 4082"/>
                  <a:gd name="T49" fmla="*/ T48 w 1063"/>
                  <a:gd name="T50" fmla="+- 0 6538 5993"/>
                  <a:gd name="T51" fmla="*/ 6538 h 619"/>
                  <a:gd name="T52" fmla="+- 0 5033 4082"/>
                  <a:gd name="T53" fmla="*/ T52 w 1063"/>
                  <a:gd name="T54" fmla="+- 0 6494 5993"/>
                  <a:gd name="T55" fmla="*/ 6494 h 619"/>
                  <a:gd name="T56" fmla="+- 0 5088 4082"/>
                  <a:gd name="T57" fmla="*/ T56 w 1063"/>
                  <a:gd name="T58" fmla="+- 0 6444 5993"/>
                  <a:gd name="T59" fmla="*/ 6444 h 619"/>
                  <a:gd name="T60" fmla="+- 0 5126 4082"/>
                  <a:gd name="T61" fmla="*/ T60 w 1063"/>
                  <a:gd name="T62" fmla="+- 0 6391 5993"/>
                  <a:gd name="T63" fmla="*/ 6391 h 619"/>
                  <a:gd name="T64" fmla="+- 0 5146 4082"/>
                  <a:gd name="T65" fmla="*/ T64 w 1063"/>
                  <a:gd name="T66" fmla="+- 0 6331 5993"/>
                  <a:gd name="T67" fmla="*/ 6331 h 619"/>
                  <a:gd name="T68" fmla="+- 0 5146 4082"/>
                  <a:gd name="T69" fmla="*/ T68 w 1063"/>
                  <a:gd name="T70" fmla="+- 0 6274 5993"/>
                  <a:gd name="T71" fmla="*/ 6274 h 619"/>
                  <a:gd name="T72" fmla="+- 0 5126 4082"/>
                  <a:gd name="T73" fmla="*/ T72 w 1063"/>
                  <a:gd name="T74" fmla="+- 0 6216 5993"/>
                  <a:gd name="T75" fmla="*/ 6216 h 619"/>
                  <a:gd name="T76" fmla="+- 0 5088 4082"/>
                  <a:gd name="T77" fmla="*/ T76 w 1063"/>
                  <a:gd name="T78" fmla="+- 0 6161 5993"/>
                  <a:gd name="T79" fmla="*/ 6161 h 619"/>
                  <a:gd name="T80" fmla="+- 0 5033 4082"/>
                  <a:gd name="T81" fmla="*/ T80 w 1063"/>
                  <a:gd name="T82" fmla="+- 0 6110 5993"/>
                  <a:gd name="T83" fmla="*/ 6110 h 619"/>
                  <a:gd name="T84" fmla="+- 0 4966 4082"/>
                  <a:gd name="T85" fmla="*/ T84 w 1063"/>
                  <a:gd name="T86" fmla="+- 0 6070 5993"/>
                  <a:gd name="T87" fmla="*/ 6070 h 619"/>
                  <a:gd name="T88" fmla="+- 0 4884 4082"/>
                  <a:gd name="T89" fmla="*/ T88 w 1063"/>
                  <a:gd name="T90" fmla="+- 0 6034 5993"/>
                  <a:gd name="T91" fmla="*/ 6034 h 619"/>
                  <a:gd name="T92" fmla="+- 0 4790 4082"/>
                  <a:gd name="T93" fmla="*/ T92 w 1063"/>
                  <a:gd name="T94" fmla="+- 0 6010 5993"/>
                  <a:gd name="T95" fmla="*/ 6010 h 619"/>
                  <a:gd name="T96" fmla="+- 0 4692 4082"/>
                  <a:gd name="T97" fmla="*/ T96 w 1063"/>
                  <a:gd name="T98" fmla="+- 0 5995 5993"/>
                  <a:gd name="T99" fmla="*/ 5995 h 619"/>
                  <a:gd name="T100" fmla="+- 0 4589 4082"/>
                  <a:gd name="T101" fmla="*/ T100 w 1063"/>
                  <a:gd name="T102" fmla="+- 0 5993 5993"/>
                  <a:gd name="T103" fmla="*/ 5993 h 619"/>
                  <a:gd name="T104" fmla="+- 0 4490 4082"/>
                  <a:gd name="T105" fmla="*/ T104 w 1063"/>
                  <a:gd name="T106" fmla="+- 0 6002 5993"/>
                  <a:gd name="T107" fmla="*/ 6002 h 619"/>
                  <a:gd name="T108" fmla="+- 0 4394 4082"/>
                  <a:gd name="T109" fmla="*/ T108 w 1063"/>
                  <a:gd name="T110" fmla="+- 0 6022 5993"/>
                  <a:gd name="T111" fmla="*/ 6022 h 619"/>
                  <a:gd name="T112" fmla="+- 0 4306 4082"/>
                  <a:gd name="T113" fmla="*/ T112 w 1063"/>
                  <a:gd name="T114" fmla="+- 0 6050 5993"/>
                  <a:gd name="T115" fmla="*/ 6050 h 619"/>
                  <a:gd name="T116" fmla="+- 0 4229 4082"/>
                  <a:gd name="T117" fmla="*/ T116 w 1063"/>
                  <a:gd name="T118" fmla="+- 0 6089 5993"/>
                  <a:gd name="T119" fmla="*/ 6089 h 619"/>
                  <a:gd name="T120" fmla="+- 0 4169 4082"/>
                  <a:gd name="T121" fmla="*/ T120 w 1063"/>
                  <a:gd name="T122" fmla="+- 0 6134 5993"/>
                  <a:gd name="T123" fmla="*/ 6134 h 619"/>
                  <a:gd name="T124" fmla="+- 0 4121 4082"/>
                  <a:gd name="T125" fmla="*/ T124 w 1063"/>
                  <a:gd name="T126" fmla="+- 0 6187 5993"/>
                  <a:gd name="T127" fmla="*/ 6187 h 619"/>
                  <a:gd name="T128" fmla="+- 0 4092 4082"/>
                  <a:gd name="T129" fmla="*/ T128 w 1063"/>
                  <a:gd name="T130" fmla="+- 0 6245 5993"/>
                  <a:gd name="T131" fmla="*/ 6245 h 619"/>
                  <a:gd name="T132" fmla="+- 0 4082 4082"/>
                  <a:gd name="T133" fmla="*/ T132 w 1063"/>
                  <a:gd name="T134" fmla="+- 0 6302 5993"/>
                  <a:gd name="T135" fmla="*/ 6302 h 6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1063" h="619">
                    <a:moveTo>
                      <a:pt x="0" y="309"/>
                    </a:moveTo>
                    <a:lnTo>
                      <a:pt x="10" y="369"/>
                    </a:lnTo>
                    <a:lnTo>
                      <a:pt x="39" y="425"/>
                    </a:lnTo>
                    <a:lnTo>
                      <a:pt x="87" y="477"/>
                    </a:lnTo>
                    <a:lnTo>
                      <a:pt x="147" y="523"/>
                    </a:lnTo>
                    <a:lnTo>
                      <a:pt x="224" y="561"/>
                    </a:lnTo>
                    <a:lnTo>
                      <a:pt x="312" y="593"/>
                    </a:lnTo>
                    <a:lnTo>
                      <a:pt x="408" y="612"/>
                    </a:lnTo>
                    <a:lnTo>
                      <a:pt x="507" y="619"/>
                    </a:lnTo>
                    <a:lnTo>
                      <a:pt x="610" y="617"/>
                    </a:lnTo>
                    <a:lnTo>
                      <a:pt x="708" y="602"/>
                    </a:lnTo>
                    <a:lnTo>
                      <a:pt x="802" y="578"/>
                    </a:lnTo>
                    <a:lnTo>
                      <a:pt x="884" y="545"/>
                    </a:lnTo>
                    <a:lnTo>
                      <a:pt x="951" y="501"/>
                    </a:lnTo>
                    <a:lnTo>
                      <a:pt x="1006" y="451"/>
                    </a:lnTo>
                    <a:lnTo>
                      <a:pt x="1044" y="398"/>
                    </a:lnTo>
                    <a:lnTo>
                      <a:pt x="1064" y="338"/>
                    </a:lnTo>
                    <a:lnTo>
                      <a:pt x="1064" y="281"/>
                    </a:lnTo>
                    <a:lnTo>
                      <a:pt x="1044" y="223"/>
                    </a:lnTo>
                    <a:lnTo>
                      <a:pt x="1006" y="168"/>
                    </a:lnTo>
                    <a:lnTo>
                      <a:pt x="951" y="117"/>
                    </a:lnTo>
                    <a:lnTo>
                      <a:pt x="884" y="77"/>
                    </a:lnTo>
                    <a:lnTo>
                      <a:pt x="802" y="41"/>
                    </a:lnTo>
                    <a:lnTo>
                      <a:pt x="708" y="17"/>
                    </a:lnTo>
                    <a:lnTo>
                      <a:pt x="610" y="2"/>
                    </a:lnTo>
                    <a:lnTo>
                      <a:pt x="507" y="0"/>
                    </a:lnTo>
                    <a:lnTo>
                      <a:pt x="408" y="9"/>
                    </a:lnTo>
                    <a:lnTo>
                      <a:pt x="312" y="29"/>
                    </a:lnTo>
                    <a:lnTo>
                      <a:pt x="224" y="57"/>
                    </a:lnTo>
                    <a:lnTo>
                      <a:pt x="147" y="96"/>
                    </a:lnTo>
                    <a:lnTo>
                      <a:pt x="87" y="141"/>
                    </a:lnTo>
                    <a:lnTo>
                      <a:pt x="39" y="194"/>
                    </a:lnTo>
                    <a:lnTo>
                      <a:pt x="10" y="252"/>
                    </a:lnTo>
                    <a:lnTo>
                      <a:pt x="0" y="30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9" name="Group 113"/>
            <p:cNvGrpSpPr>
              <a:grpSpLocks/>
            </p:cNvGrpSpPr>
            <p:nvPr/>
          </p:nvGrpSpPr>
          <p:grpSpPr bwMode="auto">
            <a:xfrm>
              <a:off x="4274" y="6540"/>
              <a:ext cx="684" cy="199"/>
              <a:chOff x="4274" y="6540"/>
              <a:chExt cx="684" cy="199"/>
            </a:xfrm>
          </p:grpSpPr>
          <p:sp>
            <p:nvSpPr>
              <p:cNvPr id="1316" name="Freeform 114"/>
              <p:cNvSpPr>
                <a:spLocks/>
              </p:cNvSpPr>
              <p:nvPr/>
            </p:nvSpPr>
            <p:spPr bwMode="auto">
              <a:xfrm>
                <a:off x="4274" y="6540"/>
                <a:ext cx="684" cy="199"/>
              </a:xfrm>
              <a:custGeom>
                <a:avLst/>
                <a:gdLst>
                  <a:gd name="T0" fmla="+- 0 4274 4274"/>
                  <a:gd name="T1" fmla="*/ T0 w 684"/>
                  <a:gd name="T2" fmla="+- 0 6540 6540"/>
                  <a:gd name="T3" fmla="*/ 6540 h 199"/>
                  <a:gd name="T4" fmla="+- 0 4296 4274"/>
                  <a:gd name="T5" fmla="*/ T4 w 684"/>
                  <a:gd name="T6" fmla="+- 0 6614 6540"/>
                  <a:gd name="T7" fmla="*/ 6614 h 199"/>
                  <a:gd name="T8" fmla="+- 0 4363 4274"/>
                  <a:gd name="T9" fmla="*/ T8 w 684"/>
                  <a:gd name="T10" fmla="+- 0 6677 6540"/>
                  <a:gd name="T11" fmla="*/ 6677 h 199"/>
                  <a:gd name="T12" fmla="+- 0 4464 4274"/>
                  <a:gd name="T13" fmla="*/ T12 w 684"/>
                  <a:gd name="T14" fmla="+- 0 6720 6540"/>
                  <a:gd name="T15" fmla="*/ 6720 h 199"/>
                  <a:gd name="T16" fmla="+- 0 4586 4274"/>
                  <a:gd name="T17" fmla="*/ T16 w 684"/>
                  <a:gd name="T18" fmla="+- 0 6739 6540"/>
                  <a:gd name="T19" fmla="*/ 6739 h 199"/>
                  <a:gd name="T20" fmla="+- 0 4649 4274"/>
                  <a:gd name="T21" fmla="*/ T20 w 684"/>
                  <a:gd name="T22" fmla="+- 0 6739 6540"/>
                  <a:gd name="T23" fmla="*/ 6739 h 199"/>
                  <a:gd name="T24" fmla="+- 0 4709 4274"/>
                  <a:gd name="T25" fmla="*/ T24 w 684"/>
                  <a:gd name="T26" fmla="+- 0 6732 6540"/>
                  <a:gd name="T27" fmla="*/ 6732 h 199"/>
                  <a:gd name="T28" fmla="+- 0 4769 4274"/>
                  <a:gd name="T29" fmla="*/ T28 w 684"/>
                  <a:gd name="T30" fmla="+- 0 6720 6540"/>
                  <a:gd name="T31" fmla="*/ 6720 h 199"/>
                  <a:gd name="T32" fmla="+- 0 4870 4274"/>
                  <a:gd name="T33" fmla="*/ T32 w 684"/>
                  <a:gd name="T34" fmla="+- 0 6677 6540"/>
                  <a:gd name="T35" fmla="*/ 6677 h 199"/>
                  <a:gd name="T36" fmla="+- 0 4937 4274"/>
                  <a:gd name="T37" fmla="*/ T36 w 684"/>
                  <a:gd name="T38" fmla="+- 0 6614 6540"/>
                  <a:gd name="T39" fmla="*/ 6614 h 199"/>
                  <a:gd name="T40" fmla="+- 0 4954 4274"/>
                  <a:gd name="T41" fmla="*/ T40 w 684"/>
                  <a:gd name="T42" fmla="+- 0 6578 6540"/>
                  <a:gd name="T43" fmla="*/ 6578 h 199"/>
                  <a:gd name="T44" fmla="+- 0 4958 4274"/>
                  <a:gd name="T45" fmla="*/ T44 w 684"/>
                  <a:gd name="T46" fmla="+- 0 6540 6540"/>
                  <a:gd name="T47" fmla="*/ 6540 h 1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684" h="199">
                    <a:moveTo>
                      <a:pt x="0" y="0"/>
                    </a:moveTo>
                    <a:lnTo>
                      <a:pt x="22" y="74"/>
                    </a:lnTo>
                    <a:lnTo>
                      <a:pt x="89" y="137"/>
                    </a:lnTo>
                    <a:lnTo>
                      <a:pt x="190" y="180"/>
                    </a:lnTo>
                    <a:lnTo>
                      <a:pt x="312" y="199"/>
                    </a:lnTo>
                    <a:lnTo>
                      <a:pt x="375" y="199"/>
                    </a:lnTo>
                    <a:lnTo>
                      <a:pt x="435" y="192"/>
                    </a:lnTo>
                    <a:lnTo>
                      <a:pt x="495" y="180"/>
                    </a:lnTo>
                    <a:lnTo>
                      <a:pt x="596" y="137"/>
                    </a:lnTo>
                    <a:lnTo>
                      <a:pt x="663" y="74"/>
                    </a:lnTo>
                    <a:lnTo>
                      <a:pt x="680" y="38"/>
                    </a:lnTo>
                    <a:lnTo>
                      <a:pt x="68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0" name="Group 115"/>
            <p:cNvGrpSpPr>
              <a:grpSpLocks/>
            </p:cNvGrpSpPr>
            <p:nvPr/>
          </p:nvGrpSpPr>
          <p:grpSpPr bwMode="auto">
            <a:xfrm>
              <a:off x="4279" y="6542"/>
              <a:ext cx="674" cy="163"/>
              <a:chOff x="4279" y="6542"/>
              <a:chExt cx="674" cy="163"/>
            </a:xfrm>
          </p:grpSpPr>
          <p:sp>
            <p:nvSpPr>
              <p:cNvPr id="1315" name="Freeform 116"/>
              <p:cNvSpPr>
                <a:spLocks/>
              </p:cNvSpPr>
              <p:nvPr/>
            </p:nvSpPr>
            <p:spPr bwMode="auto">
              <a:xfrm>
                <a:off x="4279" y="6542"/>
                <a:ext cx="674" cy="163"/>
              </a:xfrm>
              <a:custGeom>
                <a:avLst/>
                <a:gdLst>
                  <a:gd name="T0" fmla="+- 0 4279 4279"/>
                  <a:gd name="T1" fmla="*/ T0 w 674"/>
                  <a:gd name="T2" fmla="+- 0 6542 6542"/>
                  <a:gd name="T3" fmla="*/ 6542 h 163"/>
                  <a:gd name="T4" fmla="+- 0 4325 4279"/>
                  <a:gd name="T5" fmla="*/ T4 w 674"/>
                  <a:gd name="T6" fmla="+- 0 6612 6542"/>
                  <a:gd name="T7" fmla="*/ 6612 h 163"/>
                  <a:gd name="T8" fmla="+- 0 4409 4279"/>
                  <a:gd name="T9" fmla="*/ T8 w 674"/>
                  <a:gd name="T10" fmla="+- 0 6667 6542"/>
                  <a:gd name="T11" fmla="*/ 6667 h 163"/>
                  <a:gd name="T12" fmla="+- 0 4522 4279"/>
                  <a:gd name="T13" fmla="*/ T12 w 674"/>
                  <a:gd name="T14" fmla="+- 0 6701 6542"/>
                  <a:gd name="T15" fmla="*/ 6701 h 163"/>
                  <a:gd name="T16" fmla="+- 0 4584 4279"/>
                  <a:gd name="T17" fmla="*/ T16 w 674"/>
                  <a:gd name="T18" fmla="+- 0 6706 6542"/>
                  <a:gd name="T19" fmla="*/ 6706 h 163"/>
                  <a:gd name="T20" fmla="+- 0 4649 4279"/>
                  <a:gd name="T21" fmla="*/ T20 w 674"/>
                  <a:gd name="T22" fmla="+- 0 6706 6542"/>
                  <a:gd name="T23" fmla="*/ 6706 h 163"/>
                  <a:gd name="T24" fmla="+- 0 4709 4279"/>
                  <a:gd name="T25" fmla="*/ T24 w 674"/>
                  <a:gd name="T26" fmla="+- 0 6701 6542"/>
                  <a:gd name="T27" fmla="*/ 6701 h 163"/>
                  <a:gd name="T28" fmla="+- 0 4769 4279"/>
                  <a:gd name="T29" fmla="*/ T28 w 674"/>
                  <a:gd name="T30" fmla="+- 0 6686 6542"/>
                  <a:gd name="T31" fmla="*/ 6686 h 163"/>
                  <a:gd name="T32" fmla="+- 0 4870 4279"/>
                  <a:gd name="T33" fmla="*/ T32 w 674"/>
                  <a:gd name="T34" fmla="+- 0 6641 6542"/>
                  <a:gd name="T35" fmla="*/ 6641 h 163"/>
                  <a:gd name="T36" fmla="+- 0 4937 4279"/>
                  <a:gd name="T37" fmla="*/ T36 w 674"/>
                  <a:gd name="T38" fmla="+- 0 6578 6542"/>
                  <a:gd name="T39" fmla="*/ 6578 h 163"/>
                  <a:gd name="T40" fmla="+- 0 4954 4279"/>
                  <a:gd name="T41" fmla="*/ T40 w 674"/>
                  <a:gd name="T42" fmla="+- 0 6542 6542"/>
                  <a:gd name="T43" fmla="*/ 6542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74" h="163">
                    <a:moveTo>
                      <a:pt x="0" y="0"/>
                    </a:moveTo>
                    <a:lnTo>
                      <a:pt x="46" y="70"/>
                    </a:lnTo>
                    <a:lnTo>
                      <a:pt x="130" y="125"/>
                    </a:lnTo>
                    <a:lnTo>
                      <a:pt x="243" y="159"/>
                    </a:lnTo>
                    <a:lnTo>
                      <a:pt x="305" y="164"/>
                    </a:lnTo>
                    <a:lnTo>
                      <a:pt x="370" y="164"/>
                    </a:lnTo>
                    <a:lnTo>
                      <a:pt x="430" y="159"/>
                    </a:lnTo>
                    <a:lnTo>
                      <a:pt x="490" y="144"/>
                    </a:lnTo>
                    <a:lnTo>
                      <a:pt x="591" y="99"/>
                    </a:lnTo>
                    <a:lnTo>
                      <a:pt x="658" y="36"/>
                    </a:lnTo>
                    <a:lnTo>
                      <a:pt x="67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1" name="Group 117"/>
            <p:cNvGrpSpPr>
              <a:grpSpLocks/>
            </p:cNvGrpSpPr>
            <p:nvPr/>
          </p:nvGrpSpPr>
          <p:grpSpPr bwMode="auto">
            <a:xfrm>
              <a:off x="4363" y="6576"/>
              <a:ext cx="504" cy="65"/>
              <a:chOff x="4363" y="6576"/>
              <a:chExt cx="504" cy="65"/>
            </a:xfrm>
          </p:grpSpPr>
          <p:sp>
            <p:nvSpPr>
              <p:cNvPr id="1314" name="Freeform 118"/>
              <p:cNvSpPr>
                <a:spLocks/>
              </p:cNvSpPr>
              <p:nvPr/>
            </p:nvSpPr>
            <p:spPr bwMode="auto">
              <a:xfrm>
                <a:off x="4363" y="6576"/>
                <a:ext cx="504" cy="65"/>
              </a:xfrm>
              <a:custGeom>
                <a:avLst/>
                <a:gdLst>
                  <a:gd name="T0" fmla="+- 0 4363 4363"/>
                  <a:gd name="T1" fmla="*/ T0 w 504"/>
                  <a:gd name="T2" fmla="+- 0 6576 6576"/>
                  <a:gd name="T3" fmla="*/ 6576 h 65"/>
                  <a:gd name="T4" fmla="+- 0 4411 4363"/>
                  <a:gd name="T5" fmla="*/ T4 w 504"/>
                  <a:gd name="T6" fmla="+- 0 6600 6576"/>
                  <a:gd name="T7" fmla="*/ 6600 h 65"/>
                  <a:gd name="T8" fmla="+- 0 4464 4363"/>
                  <a:gd name="T9" fmla="*/ T8 w 504"/>
                  <a:gd name="T10" fmla="+- 0 6619 6576"/>
                  <a:gd name="T11" fmla="*/ 6619 h 65"/>
                  <a:gd name="T12" fmla="+- 0 4524 4363"/>
                  <a:gd name="T13" fmla="*/ T12 w 504"/>
                  <a:gd name="T14" fmla="+- 0 6634 6576"/>
                  <a:gd name="T15" fmla="*/ 6634 h 65"/>
                  <a:gd name="T16" fmla="+- 0 4586 4363"/>
                  <a:gd name="T17" fmla="*/ T16 w 504"/>
                  <a:gd name="T18" fmla="+- 0 6641 6576"/>
                  <a:gd name="T19" fmla="*/ 6641 h 65"/>
                  <a:gd name="T20" fmla="+- 0 4649 4363"/>
                  <a:gd name="T21" fmla="*/ T20 w 504"/>
                  <a:gd name="T22" fmla="+- 0 6641 6576"/>
                  <a:gd name="T23" fmla="*/ 6641 h 65"/>
                  <a:gd name="T24" fmla="+- 0 4709 4363"/>
                  <a:gd name="T25" fmla="*/ T24 w 504"/>
                  <a:gd name="T26" fmla="+- 0 6634 6576"/>
                  <a:gd name="T27" fmla="*/ 6634 h 65"/>
                  <a:gd name="T28" fmla="+- 0 4766 4363"/>
                  <a:gd name="T29" fmla="*/ T28 w 504"/>
                  <a:gd name="T30" fmla="+- 0 6619 6576"/>
                  <a:gd name="T31" fmla="*/ 6619 h 65"/>
                  <a:gd name="T32" fmla="+- 0 4822 4363"/>
                  <a:gd name="T33" fmla="*/ T32 w 504"/>
                  <a:gd name="T34" fmla="+- 0 6600 6576"/>
                  <a:gd name="T35" fmla="*/ 6600 h 65"/>
                  <a:gd name="T36" fmla="+- 0 4867 4363"/>
                  <a:gd name="T37" fmla="*/ T36 w 504"/>
                  <a:gd name="T38" fmla="+- 0 6576 6576"/>
                  <a:gd name="T39" fmla="*/ 6576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504" h="65">
                    <a:moveTo>
                      <a:pt x="0" y="0"/>
                    </a:moveTo>
                    <a:lnTo>
                      <a:pt x="48" y="24"/>
                    </a:lnTo>
                    <a:lnTo>
                      <a:pt x="101" y="43"/>
                    </a:lnTo>
                    <a:lnTo>
                      <a:pt x="161" y="58"/>
                    </a:lnTo>
                    <a:lnTo>
                      <a:pt x="223" y="65"/>
                    </a:lnTo>
                    <a:lnTo>
                      <a:pt x="286" y="65"/>
                    </a:lnTo>
                    <a:lnTo>
                      <a:pt x="346" y="58"/>
                    </a:lnTo>
                    <a:lnTo>
                      <a:pt x="403" y="43"/>
                    </a:lnTo>
                    <a:lnTo>
                      <a:pt x="459" y="24"/>
                    </a:lnTo>
                    <a:lnTo>
                      <a:pt x="50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2" name="Group 119"/>
            <p:cNvGrpSpPr>
              <a:grpSpLocks/>
            </p:cNvGrpSpPr>
            <p:nvPr/>
          </p:nvGrpSpPr>
          <p:grpSpPr bwMode="auto">
            <a:xfrm>
              <a:off x="4301" y="6554"/>
              <a:ext cx="629" cy="120"/>
              <a:chOff x="4301" y="6554"/>
              <a:chExt cx="629" cy="120"/>
            </a:xfrm>
          </p:grpSpPr>
          <p:sp>
            <p:nvSpPr>
              <p:cNvPr id="1313" name="Freeform 120"/>
              <p:cNvSpPr>
                <a:spLocks/>
              </p:cNvSpPr>
              <p:nvPr/>
            </p:nvSpPr>
            <p:spPr bwMode="auto">
              <a:xfrm>
                <a:off x="4301" y="6554"/>
                <a:ext cx="629" cy="120"/>
              </a:xfrm>
              <a:custGeom>
                <a:avLst/>
                <a:gdLst>
                  <a:gd name="T0" fmla="+- 0 4301 4301"/>
                  <a:gd name="T1" fmla="*/ T0 w 629"/>
                  <a:gd name="T2" fmla="+- 0 6554 6554"/>
                  <a:gd name="T3" fmla="*/ 6554 h 120"/>
                  <a:gd name="T4" fmla="+- 0 4375 4301"/>
                  <a:gd name="T5" fmla="*/ T4 w 629"/>
                  <a:gd name="T6" fmla="+- 0 6617 6554"/>
                  <a:gd name="T7" fmla="*/ 6617 h 120"/>
                  <a:gd name="T8" fmla="+- 0 4488 4301"/>
                  <a:gd name="T9" fmla="*/ T8 w 629"/>
                  <a:gd name="T10" fmla="+- 0 6660 6554"/>
                  <a:gd name="T11" fmla="*/ 6660 h 120"/>
                  <a:gd name="T12" fmla="+- 0 4550 4301"/>
                  <a:gd name="T13" fmla="*/ T12 w 629"/>
                  <a:gd name="T14" fmla="+- 0 6670 6554"/>
                  <a:gd name="T15" fmla="*/ 6670 h 120"/>
                  <a:gd name="T16" fmla="+- 0 4618 4301"/>
                  <a:gd name="T17" fmla="*/ T16 w 629"/>
                  <a:gd name="T18" fmla="+- 0 6674 6554"/>
                  <a:gd name="T19" fmla="*/ 6674 h 120"/>
                  <a:gd name="T20" fmla="+- 0 4680 4301"/>
                  <a:gd name="T21" fmla="*/ T20 w 629"/>
                  <a:gd name="T22" fmla="+- 0 6670 6554"/>
                  <a:gd name="T23" fmla="*/ 6670 h 120"/>
                  <a:gd name="T24" fmla="+- 0 4745 4301"/>
                  <a:gd name="T25" fmla="*/ T24 w 629"/>
                  <a:gd name="T26" fmla="+- 0 6660 6554"/>
                  <a:gd name="T27" fmla="*/ 6660 h 120"/>
                  <a:gd name="T28" fmla="+- 0 4805 4301"/>
                  <a:gd name="T29" fmla="*/ T28 w 629"/>
                  <a:gd name="T30" fmla="+- 0 6641 6554"/>
                  <a:gd name="T31" fmla="*/ 6641 h 120"/>
                  <a:gd name="T32" fmla="+- 0 4855 4301"/>
                  <a:gd name="T33" fmla="*/ T32 w 629"/>
                  <a:gd name="T34" fmla="+- 0 6617 6554"/>
                  <a:gd name="T35" fmla="*/ 6617 h 120"/>
                  <a:gd name="T36" fmla="+- 0 4898 4301"/>
                  <a:gd name="T37" fmla="*/ T36 w 629"/>
                  <a:gd name="T38" fmla="+- 0 6588 6554"/>
                  <a:gd name="T39" fmla="*/ 6588 h 120"/>
                  <a:gd name="T40" fmla="+- 0 4930 4301"/>
                  <a:gd name="T41" fmla="*/ T40 w 629"/>
                  <a:gd name="T42" fmla="+- 0 6554 6554"/>
                  <a:gd name="T43" fmla="*/ 6554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29" h="120">
                    <a:moveTo>
                      <a:pt x="0" y="0"/>
                    </a:moveTo>
                    <a:lnTo>
                      <a:pt x="74" y="63"/>
                    </a:lnTo>
                    <a:lnTo>
                      <a:pt x="187" y="106"/>
                    </a:lnTo>
                    <a:lnTo>
                      <a:pt x="249" y="116"/>
                    </a:lnTo>
                    <a:lnTo>
                      <a:pt x="317" y="120"/>
                    </a:lnTo>
                    <a:lnTo>
                      <a:pt x="379" y="116"/>
                    </a:lnTo>
                    <a:lnTo>
                      <a:pt x="444" y="106"/>
                    </a:lnTo>
                    <a:lnTo>
                      <a:pt x="504" y="87"/>
                    </a:lnTo>
                    <a:lnTo>
                      <a:pt x="554" y="63"/>
                    </a:lnTo>
                    <a:lnTo>
                      <a:pt x="597" y="34"/>
                    </a:lnTo>
                    <a:lnTo>
                      <a:pt x="62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3" name="Group 121"/>
            <p:cNvGrpSpPr>
              <a:grpSpLocks/>
            </p:cNvGrpSpPr>
            <p:nvPr/>
          </p:nvGrpSpPr>
          <p:grpSpPr bwMode="auto">
            <a:xfrm>
              <a:off x="4714" y="5266"/>
              <a:ext cx="278" cy="79"/>
              <a:chOff x="4714" y="5266"/>
              <a:chExt cx="278" cy="79"/>
            </a:xfrm>
          </p:grpSpPr>
          <p:sp>
            <p:nvSpPr>
              <p:cNvPr id="1312" name="Freeform 122"/>
              <p:cNvSpPr>
                <a:spLocks/>
              </p:cNvSpPr>
              <p:nvPr/>
            </p:nvSpPr>
            <p:spPr bwMode="auto">
              <a:xfrm>
                <a:off x="4714" y="5266"/>
                <a:ext cx="278" cy="79"/>
              </a:xfrm>
              <a:custGeom>
                <a:avLst/>
                <a:gdLst>
                  <a:gd name="T0" fmla="+- 0 4714 4714"/>
                  <a:gd name="T1" fmla="*/ T0 w 278"/>
                  <a:gd name="T2" fmla="+- 0 5304 5266"/>
                  <a:gd name="T3" fmla="*/ 5304 h 79"/>
                  <a:gd name="T4" fmla="+- 0 4771 4714"/>
                  <a:gd name="T5" fmla="*/ T4 w 278"/>
                  <a:gd name="T6" fmla="+- 0 5333 5266"/>
                  <a:gd name="T7" fmla="*/ 5333 h 79"/>
                  <a:gd name="T8" fmla="+- 0 4826 4714"/>
                  <a:gd name="T9" fmla="*/ T8 w 278"/>
                  <a:gd name="T10" fmla="+- 0 5345 5266"/>
                  <a:gd name="T11" fmla="*/ 5345 h 79"/>
                  <a:gd name="T12" fmla="+- 0 4877 4714"/>
                  <a:gd name="T13" fmla="*/ T12 w 278"/>
                  <a:gd name="T14" fmla="+- 0 5345 5266"/>
                  <a:gd name="T15" fmla="*/ 5345 h 79"/>
                  <a:gd name="T16" fmla="+- 0 4922 4714"/>
                  <a:gd name="T17" fmla="*/ T16 w 278"/>
                  <a:gd name="T18" fmla="+- 0 5333 5266"/>
                  <a:gd name="T19" fmla="*/ 5333 h 79"/>
                  <a:gd name="T20" fmla="+- 0 4961 4714"/>
                  <a:gd name="T21" fmla="*/ T20 w 278"/>
                  <a:gd name="T22" fmla="+- 0 5304 5266"/>
                  <a:gd name="T23" fmla="*/ 5304 h 79"/>
                  <a:gd name="T24" fmla="+- 0 4992 4714"/>
                  <a:gd name="T25" fmla="*/ T24 w 278"/>
                  <a:gd name="T26" fmla="+- 0 5266 5266"/>
                  <a:gd name="T27" fmla="*/ 5266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8" h="79">
                    <a:moveTo>
                      <a:pt x="0" y="38"/>
                    </a:moveTo>
                    <a:lnTo>
                      <a:pt x="57" y="67"/>
                    </a:lnTo>
                    <a:lnTo>
                      <a:pt x="112" y="79"/>
                    </a:lnTo>
                    <a:lnTo>
                      <a:pt x="163" y="79"/>
                    </a:lnTo>
                    <a:lnTo>
                      <a:pt x="208" y="67"/>
                    </a:lnTo>
                    <a:lnTo>
                      <a:pt x="247" y="38"/>
                    </a:lnTo>
                    <a:lnTo>
                      <a:pt x="27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4" name="Group 123"/>
            <p:cNvGrpSpPr>
              <a:grpSpLocks/>
            </p:cNvGrpSpPr>
            <p:nvPr/>
          </p:nvGrpSpPr>
          <p:grpSpPr bwMode="auto">
            <a:xfrm>
              <a:off x="4714" y="5285"/>
              <a:ext cx="307" cy="96"/>
              <a:chOff x="4714" y="5285"/>
              <a:chExt cx="307" cy="96"/>
            </a:xfrm>
          </p:grpSpPr>
          <p:sp>
            <p:nvSpPr>
              <p:cNvPr id="1311" name="Freeform 124"/>
              <p:cNvSpPr>
                <a:spLocks/>
              </p:cNvSpPr>
              <p:nvPr/>
            </p:nvSpPr>
            <p:spPr bwMode="auto">
              <a:xfrm>
                <a:off x="4714" y="5285"/>
                <a:ext cx="307" cy="96"/>
              </a:xfrm>
              <a:custGeom>
                <a:avLst/>
                <a:gdLst>
                  <a:gd name="T0" fmla="+- 0 4714 4714"/>
                  <a:gd name="T1" fmla="*/ T0 w 307"/>
                  <a:gd name="T2" fmla="+- 0 5338 5285"/>
                  <a:gd name="T3" fmla="*/ 5338 h 96"/>
                  <a:gd name="T4" fmla="+- 0 4778 4714"/>
                  <a:gd name="T5" fmla="*/ T4 w 307"/>
                  <a:gd name="T6" fmla="+- 0 5369 5285"/>
                  <a:gd name="T7" fmla="*/ 5369 h 96"/>
                  <a:gd name="T8" fmla="+- 0 4841 4714"/>
                  <a:gd name="T9" fmla="*/ T8 w 307"/>
                  <a:gd name="T10" fmla="+- 0 5381 5285"/>
                  <a:gd name="T11" fmla="*/ 5381 h 96"/>
                  <a:gd name="T12" fmla="+- 0 4898 4714"/>
                  <a:gd name="T13" fmla="*/ T12 w 307"/>
                  <a:gd name="T14" fmla="+- 0 5381 5285"/>
                  <a:gd name="T15" fmla="*/ 5381 h 96"/>
                  <a:gd name="T16" fmla="+- 0 4949 4714"/>
                  <a:gd name="T17" fmla="*/ T16 w 307"/>
                  <a:gd name="T18" fmla="+- 0 5364 5285"/>
                  <a:gd name="T19" fmla="*/ 5364 h 96"/>
                  <a:gd name="T20" fmla="+- 0 4990 4714"/>
                  <a:gd name="T21" fmla="*/ T20 w 307"/>
                  <a:gd name="T22" fmla="+- 0 5328 5285"/>
                  <a:gd name="T23" fmla="*/ 5328 h 96"/>
                  <a:gd name="T24" fmla="+- 0 5021 4714"/>
                  <a:gd name="T25" fmla="*/ T24 w 307"/>
                  <a:gd name="T26" fmla="+- 0 5285 5285"/>
                  <a:gd name="T27" fmla="*/ 5285 h 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07" h="96">
                    <a:moveTo>
                      <a:pt x="0" y="53"/>
                    </a:moveTo>
                    <a:lnTo>
                      <a:pt x="64" y="84"/>
                    </a:lnTo>
                    <a:lnTo>
                      <a:pt x="127" y="96"/>
                    </a:lnTo>
                    <a:lnTo>
                      <a:pt x="184" y="96"/>
                    </a:lnTo>
                    <a:lnTo>
                      <a:pt x="235" y="79"/>
                    </a:lnTo>
                    <a:lnTo>
                      <a:pt x="276" y="43"/>
                    </a:lnTo>
                    <a:lnTo>
                      <a:pt x="30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5" name="Group 125"/>
            <p:cNvGrpSpPr>
              <a:grpSpLocks/>
            </p:cNvGrpSpPr>
            <p:nvPr/>
          </p:nvGrpSpPr>
          <p:grpSpPr bwMode="auto">
            <a:xfrm>
              <a:off x="5189" y="4819"/>
              <a:ext cx="857" cy="502"/>
              <a:chOff x="5189" y="4819"/>
              <a:chExt cx="857" cy="502"/>
            </a:xfrm>
          </p:grpSpPr>
          <p:sp>
            <p:nvSpPr>
              <p:cNvPr id="1310" name="Freeform 126"/>
              <p:cNvSpPr>
                <a:spLocks/>
              </p:cNvSpPr>
              <p:nvPr/>
            </p:nvSpPr>
            <p:spPr bwMode="auto">
              <a:xfrm>
                <a:off x="5189" y="4819"/>
                <a:ext cx="857" cy="502"/>
              </a:xfrm>
              <a:custGeom>
                <a:avLst/>
                <a:gdLst>
                  <a:gd name="T0" fmla="+- 0 5189 5189"/>
                  <a:gd name="T1" fmla="*/ T0 w 857"/>
                  <a:gd name="T2" fmla="+- 0 5321 4819"/>
                  <a:gd name="T3" fmla="*/ 5321 h 502"/>
                  <a:gd name="T4" fmla="+- 0 6046 5189"/>
                  <a:gd name="T5" fmla="*/ T4 w 857"/>
                  <a:gd name="T6" fmla="+- 0 4819 4819"/>
                  <a:gd name="T7" fmla="*/ 4819 h 5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57" h="502">
                    <a:moveTo>
                      <a:pt x="0" y="502"/>
                    </a:moveTo>
                    <a:lnTo>
                      <a:pt x="85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6" name="Group 127"/>
            <p:cNvGrpSpPr>
              <a:grpSpLocks/>
            </p:cNvGrpSpPr>
            <p:nvPr/>
          </p:nvGrpSpPr>
          <p:grpSpPr bwMode="auto">
            <a:xfrm>
              <a:off x="5093" y="4303"/>
              <a:ext cx="2" cy="93"/>
              <a:chOff x="5093" y="4303"/>
              <a:chExt cx="2" cy="93"/>
            </a:xfrm>
          </p:grpSpPr>
          <p:sp>
            <p:nvSpPr>
              <p:cNvPr id="1309" name="Freeform 128"/>
              <p:cNvSpPr>
                <a:spLocks/>
              </p:cNvSpPr>
              <p:nvPr/>
            </p:nvSpPr>
            <p:spPr bwMode="auto">
              <a:xfrm>
                <a:off x="5093" y="4303"/>
                <a:ext cx="2" cy="93"/>
              </a:xfrm>
              <a:custGeom>
                <a:avLst/>
                <a:gdLst>
                  <a:gd name="T0" fmla="+- 0 4303 4303"/>
                  <a:gd name="T1" fmla="*/ 4303 h 93"/>
                  <a:gd name="T2" fmla="+- 0 4396 4303"/>
                  <a:gd name="T3" fmla="*/ 4396 h 9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93">
                    <a:moveTo>
                      <a:pt x="0" y="0"/>
                    </a:moveTo>
                    <a:lnTo>
                      <a:pt x="0" y="9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7" name="Group 129"/>
            <p:cNvGrpSpPr>
              <a:grpSpLocks/>
            </p:cNvGrpSpPr>
            <p:nvPr/>
          </p:nvGrpSpPr>
          <p:grpSpPr bwMode="auto">
            <a:xfrm>
              <a:off x="6530" y="5455"/>
              <a:ext cx="2" cy="20"/>
              <a:chOff x="6530" y="5455"/>
              <a:chExt cx="2" cy="20"/>
            </a:xfrm>
          </p:grpSpPr>
          <p:sp>
            <p:nvSpPr>
              <p:cNvPr id="1308" name="Freeform 130"/>
              <p:cNvSpPr>
                <a:spLocks/>
              </p:cNvSpPr>
              <p:nvPr/>
            </p:nvSpPr>
            <p:spPr bwMode="auto">
              <a:xfrm>
                <a:off x="6530" y="5455"/>
                <a:ext cx="2" cy="20"/>
              </a:xfrm>
              <a:custGeom>
                <a:avLst/>
                <a:gdLst>
                  <a:gd name="T0" fmla="+- 0 5455 5455"/>
                  <a:gd name="T1" fmla="*/ 5455 h 20"/>
                  <a:gd name="T2" fmla="+- 0 5475 5455"/>
                  <a:gd name="T3" fmla="*/ 5475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20"/>
                    </a:lnTo>
                  </a:path>
                </a:pathLst>
              </a:custGeom>
              <a:noFill/>
              <a:ln w="304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8" name="Group 131"/>
            <p:cNvGrpSpPr>
              <a:grpSpLocks/>
            </p:cNvGrpSpPr>
            <p:nvPr/>
          </p:nvGrpSpPr>
          <p:grpSpPr bwMode="auto">
            <a:xfrm>
              <a:off x="4980" y="3079"/>
              <a:ext cx="1757" cy="2501"/>
              <a:chOff x="4980" y="3079"/>
              <a:chExt cx="1757" cy="2501"/>
            </a:xfrm>
          </p:grpSpPr>
          <p:sp>
            <p:nvSpPr>
              <p:cNvPr id="1307" name="Freeform 132"/>
              <p:cNvSpPr>
                <a:spLocks/>
              </p:cNvSpPr>
              <p:nvPr/>
            </p:nvSpPr>
            <p:spPr bwMode="auto">
              <a:xfrm>
                <a:off x="4980" y="3079"/>
                <a:ext cx="1757" cy="2501"/>
              </a:xfrm>
              <a:custGeom>
                <a:avLst/>
                <a:gdLst>
                  <a:gd name="T0" fmla="+- 0 5436 4980"/>
                  <a:gd name="T1" fmla="*/ T0 w 1757"/>
                  <a:gd name="T2" fmla="+- 0 5177 3079"/>
                  <a:gd name="T3" fmla="*/ 5177 h 2501"/>
                  <a:gd name="T4" fmla="+- 0 5587 4980"/>
                  <a:gd name="T5" fmla="*/ T4 w 1757"/>
                  <a:gd name="T6" fmla="+- 0 5316 3079"/>
                  <a:gd name="T7" fmla="*/ 5316 h 2501"/>
                  <a:gd name="T8" fmla="+- 0 5746 4980"/>
                  <a:gd name="T9" fmla="*/ T8 w 1757"/>
                  <a:gd name="T10" fmla="+- 0 5429 3079"/>
                  <a:gd name="T11" fmla="*/ 5429 h 2501"/>
                  <a:gd name="T12" fmla="+- 0 5904 4980"/>
                  <a:gd name="T13" fmla="*/ T12 w 1757"/>
                  <a:gd name="T14" fmla="+- 0 5513 3079"/>
                  <a:gd name="T15" fmla="*/ 5513 h 2501"/>
                  <a:gd name="T16" fmla="+- 0 6060 4980"/>
                  <a:gd name="T17" fmla="*/ T16 w 1757"/>
                  <a:gd name="T18" fmla="+- 0 5563 3079"/>
                  <a:gd name="T19" fmla="*/ 5563 h 2501"/>
                  <a:gd name="T20" fmla="+- 0 6206 4980"/>
                  <a:gd name="T21" fmla="*/ T20 w 1757"/>
                  <a:gd name="T22" fmla="+- 0 5580 3079"/>
                  <a:gd name="T23" fmla="*/ 5580 h 2501"/>
                  <a:gd name="T24" fmla="+- 0 6343 4980"/>
                  <a:gd name="T25" fmla="*/ T24 w 1757"/>
                  <a:gd name="T26" fmla="+- 0 5563 3079"/>
                  <a:gd name="T27" fmla="*/ 5563 h 2501"/>
                  <a:gd name="T28" fmla="+- 0 6466 4980"/>
                  <a:gd name="T29" fmla="*/ T28 w 1757"/>
                  <a:gd name="T30" fmla="+- 0 5513 3079"/>
                  <a:gd name="T31" fmla="*/ 5513 h 2501"/>
                  <a:gd name="T32" fmla="+- 0 6564 4980"/>
                  <a:gd name="T33" fmla="*/ T32 w 1757"/>
                  <a:gd name="T34" fmla="+- 0 5429 3079"/>
                  <a:gd name="T35" fmla="*/ 5429 h 2501"/>
                  <a:gd name="T36" fmla="+- 0 6646 4980"/>
                  <a:gd name="T37" fmla="*/ T36 w 1757"/>
                  <a:gd name="T38" fmla="+- 0 5316 3079"/>
                  <a:gd name="T39" fmla="*/ 5316 h 2501"/>
                  <a:gd name="T40" fmla="+- 0 6701 4980"/>
                  <a:gd name="T41" fmla="*/ T40 w 1757"/>
                  <a:gd name="T42" fmla="+- 0 5174 3079"/>
                  <a:gd name="T43" fmla="*/ 5174 h 2501"/>
                  <a:gd name="T44" fmla="+- 0 6732 4980"/>
                  <a:gd name="T45" fmla="*/ T44 w 1757"/>
                  <a:gd name="T46" fmla="+- 0 5011 3079"/>
                  <a:gd name="T47" fmla="*/ 5011 h 2501"/>
                  <a:gd name="T48" fmla="+- 0 6737 4980"/>
                  <a:gd name="T49" fmla="*/ T48 w 1757"/>
                  <a:gd name="T50" fmla="+- 0 4826 3079"/>
                  <a:gd name="T51" fmla="*/ 4826 h 2501"/>
                  <a:gd name="T52" fmla="+- 0 6715 4980"/>
                  <a:gd name="T53" fmla="*/ T52 w 1757"/>
                  <a:gd name="T54" fmla="+- 0 4632 3079"/>
                  <a:gd name="T55" fmla="*/ 4632 h 2501"/>
                  <a:gd name="T56" fmla="+- 0 6667 4980"/>
                  <a:gd name="T57" fmla="*/ T56 w 1757"/>
                  <a:gd name="T58" fmla="+- 0 4426 3079"/>
                  <a:gd name="T59" fmla="*/ 4426 h 2501"/>
                  <a:gd name="T60" fmla="+- 0 6595 4980"/>
                  <a:gd name="T61" fmla="*/ T60 w 1757"/>
                  <a:gd name="T62" fmla="+- 0 4219 3079"/>
                  <a:gd name="T63" fmla="*/ 4219 h 2501"/>
                  <a:gd name="T64" fmla="+- 0 6502 4980"/>
                  <a:gd name="T65" fmla="*/ T64 w 1757"/>
                  <a:gd name="T66" fmla="+- 0 4015 3079"/>
                  <a:gd name="T67" fmla="*/ 4015 h 2501"/>
                  <a:gd name="T68" fmla="+- 0 6386 4980"/>
                  <a:gd name="T69" fmla="*/ T68 w 1757"/>
                  <a:gd name="T70" fmla="+- 0 3818 3079"/>
                  <a:gd name="T71" fmla="*/ 3818 h 2501"/>
                  <a:gd name="T72" fmla="+- 0 6254 4980"/>
                  <a:gd name="T73" fmla="*/ T72 w 1757"/>
                  <a:gd name="T74" fmla="+- 0 3638 3079"/>
                  <a:gd name="T75" fmla="*/ 3638 h 2501"/>
                  <a:gd name="T76" fmla="+- 0 6110 4980"/>
                  <a:gd name="T77" fmla="*/ T76 w 1757"/>
                  <a:gd name="T78" fmla="+- 0 3475 3079"/>
                  <a:gd name="T79" fmla="*/ 3475 h 2501"/>
                  <a:gd name="T80" fmla="+- 0 5957 4980"/>
                  <a:gd name="T81" fmla="*/ T80 w 1757"/>
                  <a:gd name="T82" fmla="+- 0 3336 3079"/>
                  <a:gd name="T83" fmla="*/ 3336 h 2501"/>
                  <a:gd name="T84" fmla="+- 0 5801 4980"/>
                  <a:gd name="T85" fmla="*/ T84 w 1757"/>
                  <a:gd name="T86" fmla="+- 0 3228 3079"/>
                  <a:gd name="T87" fmla="*/ 3228 h 2501"/>
                  <a:gd name="T88" fmla="+- 0 5640 4980"/>
                  <a:gd name="T89" fmla="*/ T88 w 1757"/>
                  <a:gd name="T90" fmla="+- 0 3144 3079"/>
                  <a:gd name="T91" fmla="*/ 3144 h 2501"/>
                  <a:gd name="T92" fmla="+- 0 5484 4980"/>
                  <a:gd name="T93" fmla="*/ T92 w 1757"/>
                  <a:gd name="T94" fmla="+- 0 3096 3079"/>
                  <a:gd name="T95" fmla="*/ 3096 h 2501"/>
                  <a:gd name="T96" fmla="+- 0 5338 4980"/>
                  <a:gd name="T97" fmla="*/ T96 w 1757"/>
                  <a:gd name="T98" fmla="+- 0 3079 3079"/>
                  <a:gd name="T99" fmla="*/ 3079 h 2501"/>
                  <a:gd name="T100" fmla="+- 0 5201 4980"/>
                  <a:gd name="T101" fmla="*/ T100 w 1757"/>
                  <a:gd name="T102" fmla="+- 0 3101 3079"/>
                  <a:gd name="T103" fmla="*/ 3101 h 2501"/>
                  <a:gd name="T104" fmla="+- 0 5081 4980"/>
                  <a:gd name="T105" fmla="*/ T104 w 1757"/>
                  <a:gd name="T106" fmla="+- 0 3151 3079"/>
                  <a:gd name="T107" fmla="*/ 3151 h 2501"/>
                  <a:gd name="T108" fmla="+- 0 4980 4980"/>
                  <a:gd name="T109" fmla="*/ T108 w 1757"/>
                  <a:gd name="T110" fmla="+- 0 3240 3079"/>
                  <a:gd name="T111" fmla="*/ 3240 h 25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1757" h="2501">
                    <a:moveTo>
                      <a:pt x="456" y="2098"/>
                    </a:moveTo>
                    <a:lnTo>
                      <a:pt x="607" y="2237"/>
                    </a:lnTo>
                    <a:lnTo>
                      <a:pt x="766" y="2350"/>
                    </a:lnTo>
                    <a:lnTo>
                      <a:pt x="924" y="2434"/>
                    </a:lnTo>
                    <a:lnTo>
                      <a:pt x="1080" y="2484"/>
                    </a:lnTo>
                    <a:lnTo>
                      <a:pt x="1226" y="2501"/>
                    </a:lnTo>
                    <a:lnTo>
                      <a:pt x="1363" y="2484"/>
                    </a:lnTo>
                    <a:lnTo>
                      <a:pt x="1486" y="2434"/>
                    </a:lnTo>
                    <a:lnTo>
                      <a:pt x="1584" y="2350"/>
                    </a:lnTo>
                    <a:lnTo>
                      <a:pt x="1666" y="2237"/>
                    </a:lnTo>
                    <a:lnTo>
                      <a:pt x="1721" y="2095"/>
                    </a:lnTo>
                    <a:lnTo>
                      <a:pt x="1752" y="1932"/>
                    </a:lnTo>
                    <a:lnTo>
                      <a:pt x="1757" y="1747"/>
                    </a:lnTo>
                    <a:lnTo>
                      <a:pt x="1735" y="1553"/>
                    </a:lnTo>
                    <a:lnTo>
                      <a:pt x="1687" y="1347"/>
                    </a:lnTo>
                    <a:lnTo>
                      <a:pt x="1615" y="1140"/>
                    </a:lnTo>
                    <a:lnTo>
                      <a:pt x="1522" y="936"/>
                    </a:lnTo>
                    <a:lnTo>
                      <a:pt x="1406" y="739"/>
                    </a:lnTo>
                    <a:lnTo>
                      <a:pt x="1274" y="559"/>
                    </a:lnTo>
                    <a:lnTo>
                      <a:pt x="1130" y="396"/>
                    </a:lnTo>
                    <a:lnTo>
                      <a:pt x="977" y="257"/>
                    </a:lnTo>
                    <a:lnTo>
                      <a:pt x="821" y="149"/>
                    </a:lnTo>
                    <a:lnTo>
                      <a:pt x="660" y="65"/>
                    </a:lnTo>
                    <a:lnTo>
                      <a:pt x="504" y="17"/>
                    </a:lnTo>
                    <a:lnTo>
                      <a:pt x="358" y="0"/>
                    </a:lnTo>
                    <a:lnTo>
                      <a:pt x="221" y="22"/>
                    </a:lnTo>
                    <a:lnTo>
                      <a:pt x="101" y="72"/>
                    </a:lnTo>
                    <a:lnTo>
                      <a:pt x="0" y="16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9" name="Group 133"/>
            <p:cNvGrpSpPr>
              <a:grpSpLocks/>
            </p:cNvGrpSpPr>
            <p:nvPr/>
          </p:nvGrpSpPr>
          <p:grpSpPr bwMode="auto">
            <a:xfrm>
              <a:off x="3264" y="4601"/>
              <a:ext cx="94" cy="96"/>
              <a:chOff x="3264" y="4601"/>
              <a:chExt cx="94" cy="96"/>
            </a:xfrm>
          </p:grpSpPr>
          <p:sp>
            <p:nvSpPr>
              <p:cNvPr id="1306" name="Freeform 134"/>
              <p:cNvSpPr>
                <a:spLocks/>
              </p:cNvSpPr>
              <p:nvPr/>
            </p:nvSpPr>
            <p:spPr bwMode="auto">
              <a:xfrm>
                <a:off x="3264" y="4601"/>
                <a:ext cx="94" cy="96"/>
              </a:xfrm>
              <a:custGeom>
                <a:avLst/>
                <a:gdLst>
                  <a:gd name="T0" fmla="+- 0 3264 3264"/>
                  <a:gd name="T1" fmla="*/ T0 w 94"/>
                  <a:gd name="T2" fmla="+- 0 4697 4601"/>
                  <a:gd name="T3" fmla="*/ 4697 h 96"/>
                  <a:gd name="T4" fmla="+- 0 3358 3264"/>
                  <a:gd name="T5" fmla="*/ T4 w 94"/>
                  <a:gd name="T6" fmla="+- 0 4601 4601"/>
                  <a:gd name="T7" fmla="*/ 4601 h 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4" h="96">
                    <a:moveTo>
                      <a:pt x="0" y="96"/>
                    </a:moveTo>
                    <a:lnTo>
                      <a:pt x="9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0" name="Group 135"/>
            <p:cNvGrpSpPr>
              <a:grpSpLocks/>
            </p:cNvGrpSpPr>
            <p:nvPr/>
          </p:nvGrpSpPr>
          <p:grpSpPr bwMode="auto">
            <a:xfrm>
              <a:off x="3264" y="4538"/>
              <a:ext cx="211" cy="216"/>
              <a:chOff x="3264" y="4538"/>
              <a:chExt cx="211" cy="216"/>
            </a:xfrm>
          </p:grpSpPr>
          <p:sp>
            <p:nvSpPr>
              <p:cNvPr id="1305" name="Freeform 136"/>
              <p:cNvSpPr>
                <a:spLocks/>
              </p:cNvSpPr>
              <p:nvPr/>
            </p:nvSpPr>
            <p:spPr bwMode="auto">
              <a:xfrm>
                <a:off x="3264" y="4538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4754 4538"/>
                  <a:gd name="T3" fmla="*/ 4754 h 216"/>
                  <a:gd name="T4" fmla="+- 0 3475 3264"/>
                  <a:gd name="T5" fmla="*/ T4 w 211"/>
                  <a:gd name="T6" fmla="+- 0 4538 4538"/>
                  <a:gd name="T7" fmla="*/ 4538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1" name="Group 137"/>
            <p:cNvGrpSpPr>
              <a:grpSpLocks/>
            </p:cNvGrpSpPr>
            <p:nvPr/>
          </p:nvGrpSpPr>
          <p:grpSpPr bwMode="auto">
            <a:xfrm>
              <a:off x="3264" y="4596"/>
              <a:ext cx="211" cy="216"/>
              <a:chOff x="3264" y="4596"/>
              <a:chExt cx="211" cy="216"/>
            </a:xfrm>
          </p:grpSpPr>
          <p:sp>
            <p:nvSpPr>
              <p:cNvPr id="1304" name="Freeform 138"/>
              <p:cNvSpPr>
                <a:spLocks/>
              </p:cNvSpPr>
              <p:nvPr/>
            </p:nvSpPr>
            <p:spPr bwMode="auto">
              <a:xfrm>
                <a:off x="3264" y="4596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4812 4596"/>
                  <a:gd name="T3" fmla="*/ 4812 h 216"/>
                  <a:gd name="T4" fmla="+- 0 3475 3264"/>
                  <a:gd name="T5" fmla="*/ T4 w 211"/>
                  <a:gd name="T6" fmla="+- 0 4596 4596"/>
                  <a:gd name="T7" fmla="*/ 4596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2" name="Group 139"/>
            <p:cNvGrpSpPr>
              <a:grpSpLocks/>
            </p:cNvGrpSpPr>
            <p:nvPr/>
          </p:nvGrpSpPr>
          <p:grpSpPr bwMode="auto">
            <a:xfrm>
              <a:off x="3264" y="4654"/>
              <a:ext cx="211" cy="216"/>
              <a:chOff x="3264" y="4654"/>
              <a:chExt cx="211" cy="216"/>
            </a:xfrm>
          </p:grpSpPr>
          <p:sp>
            <p:nvSpPr>
              <p:cNvPr id="1303" name="Freeform 140"/>
              <p:cNvSpPr>
                <a:spLocks/>
              </p:cNvSpPr>
              <p:nvPr/>
            </p:nvSpPr>
            <p:spPr bwMode="auto">
              <a:xfrm>
                <a:off x="3264" y="4654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4870 4654"/>
                  <a:gd name="T3" fmla="*/ 4870 h 216"/>
                  <a:gd name="T4" fmla="+- 0 3475 3264"/>
                  <a:gd name="T5" fmla="*/ T4 w 211"/>
                  <a:gd name="T6" fmla="+- 0 4654 4654"/>
                  <a:gd name="T7" fmla="*/ 4654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3" name="Group 141"/>
            <p:cNvGrpSpPr>
              <a:grpSpLocks/>
            </p:cNvGrpSpPr>
            <p:nvPr/>
          </p:nvGrpSpPr>
          <p:grpSpPr bwMode="auto">
            <a:xfrm>
              <a:off x="3264" y="4711"/>
              <a:ext cx="211" cy="216"/>
              <a:chOff x="3264" y="4711"/>
              <a:chExt cx="211" cy="216"/>
            </a:xfrm>
          </p:grpSpPr>
          <p:sp>
            <p:nvSpPr>
              <p:cNvPr id="1302" name="Freeform 142"/>
              <p:cNvSpPr>
                <a:spLocks/>
              </p:cNvSpPr>
              <p:nvPr/>
            </p:nvSpPr>
            <p:spPr bwMode="auto">
              <a:xfrm>
                <a:off x="3264" y="4711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4927 4711"/>
                  <a:gd name="T3" fmla="*/ 4927 h 216"/>
                  <a:gd name="T4" fmla="+- 0 3475 3264"/>
                  <a:gd name="T5" fmla="*/ T4 w 211"/>
                  <a:gd name="T6" fmla="+- 0 4711 4711"/>
                  <a:gd name="T7" fmla="*/ 4711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4" name="Group 143"/>
            <p:cNvGrpSpPr>
              <a:grpSpLocks/>
            </p:cNvGrpSpPr>
            <p:nvPr/>
          </p:nvGrpSpPr>
          <p:grpSpPr bwMode="auto">
            <a:xfrm>
              <a:off x="3264" y="4769"/>
              <a:ext cx="211" cy="216"/>
              <a:chOff x="3264" y="4769"/>
              <a:chExt cx="211" cy="216"/>
            </a:xfrm>
          </p:grpSpPr>
          <p:sp>
            <p:nvSpPr>
              <p:cNvPr id="1301" name="Freeform 144"/>
              <p:cNvSpPr>
                <a:spLocks/>
              </p:cNvSpPr>
              <p:nvPr/>
            </p:nvSpPr>
            <p:spPr bwMode="auto">
              <a:xfrm>
                <a:off x="3264" y="4769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4985 4769"/>
                  <a:gd name="T3" fmla="*/ 4985 h 216"/>
                  <a:gd name="T4" fmla="+- 0 3475 3264"/>
                  <a:gd name="T5" fmla="*/ T4 w 211"/>
                  <a:gd name="T6" fmla="+- 0 4769 4769"/>
                  <a:gd name="T7" fmla="*/ 4769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5" name="Group 145"/>
            <p:cNvGrpSpPr>
              <a:grpSpLocks/>
            </p:cNvGrpSpPr>
            <p:nvPr/>
          </p:nvGrpSpPr>
          <p:grpSpPr bwMode="auto">
            <a:xfrm>
              <a:off x="3264" y="4824"/>
              <a:ext cx="211" cy="216"/>
              <a:chOff x="3264" y="4824"/>
              <a:chExt cx="211" cy="216"/>
            </a:xfrm>
          </p:grpSpPr>
          <p:sp>
            <p:nvSpPr>
              <p:cNvPr id="1300" name="Freeform 146"/>
              <p:cNvSpPr>
                <a:spLocks/>
              </p:cNvSpPr>
              <p:nvPr/>
            </p:nvSpPr>
            <p:spPr bwMode="auto">
              <a:xfrm>
                <a:off x="3264" y="4824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5040 4824"/>
                  <a:gd name="T3" fmla="*/ 5040 h 216"/>
                  <a:gd name="T4" fmla="+- 0 3475 3264"/>
                  <a:gd name="T5" fmla="*/ T4 w 211"/>
                  <a:gd name="T6" fmla="+- 0 4824 4824"/>
                  <a:gd name="T7" fmla="*/ 4824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6" name="Group 147"/>
            <p:cNvGrpSpPr>
              <a:grpSpLocks/>
            </p:cNvGrpSpPr>
            <p:nvPr/>
          </p:nvGrpSpPr>
          <p:grpSpPr bwMode="auto">
            <a:xfrm>
              <a:off x="3264" y="4882"/>
              <a:ext cx="211" cy="216"/>
              <a:chOff x="3264" y="4882"/>
              <a:chExt cx="211" cy="216"/>
            </a:xfrm>
          </p:grpSpPr>
          <p:sp>
            <p:nvSpPr>
              <p:cNvPr id="1299" name="Freeform 148"/>
              <p:cNvSpPr>
                <a:spLocks/>
              </p:cNvSpPr>
              <p:nvPr/>
            </p:nvSpPr>
            <p:spPr bwMode="auto">
              <a:xfrm>
                <a:off x="3264" y="4882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5098 4882"/>
                  <a:gd name="T3" fmla="*/ 5098 h 216"/>
                  <a:gd name="T4" fmla="+- 0 3475 3264"/>
                  <a:gd name="T5" fmla="*/ T4 w 211"/>
                  <a:gd name="T6" fmla="+- 0 4882 4882"/>
                  <a:gd name="T7" fmla="*/ 4882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7" name="Group 149"/>
            <p:cNvGrpSpPr>
              <a:grpSpLocks/>
            </p:cNvGrpSpPr>
            <p:nvPr/>
          </p:nvGrpSpPr>
          <p:grpSpPr bwMode="auto">
            <a:xfrm>
              <a:off x="3264" y="4939"/>
              <a:ext cx="211" cy="214"/>
              <a:chOff x="3264" y="4939"/>
              <a:chExt cx="211" cy="214"/>
            </a:xfrm>
          </p:grpSpPr>
          <p:sp>
            <p:nvSpPr>
              <p:cNvPr id="1298" name="Freeform 150"/>
              <p:cNvSpPr>
                <a:spLocks/>
              </p:cNvSpPr>
              <p:nvPr/>
            </p:nvSpPr>
            <p:spPr bwMode="auto">
              <a:xfrm>
                <a:off x="3264" y="4939"/>
                <a:ext cx="211" cy="214"/>
              </a:xfrm>
              <a:custGeom>
                <a:avLst/>
                <a:gdLst>
                  <a:gd name="T0" fmla="+- 0 3264 3264"/>
                  <a:gd name="T1" fmla="*/ T0 w 211"/>
                  <a:gd name="T2" fmla="+- 0 5153 4939"/>
                  <a:gd name="T3" fmla="*/ 5153 h 214"/>
                  <a:gd name="T4" fmla="+- 0 3475 3264"/>
                  <a:gd name="T5" fmla="*/ T4 w 211"/>
                  <a:gd name="T6" fmla="+- 0 4939 4939"/>
                  <a:gd name="T7" fmla="*/ 4939 h 2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4">
                    <a:moveTo>
                      <a:pt x="0" y="214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8" name="Group 151"/>
            <p:cNvGrpSpPr>
              <a:grpSpLocks/>
            </p:cNvGrpSpPr>
            <p:nvPr/>
          </p:nvGrpSpPr>
          <p:grpSpPr bwMode="auto">
            <a:xfrm>
              <a:off x="3264" y="4997"/>
              <a:ext cx="211" cy="216"/>
              <a:chOff x="3264" y="4997"/>
              <a:chExt cx="211" cy="216"/>
            </a:xfrm>
          </p:grpSpPr>
          <p:sp>
            <p:nvSpPr>
              <p:cNvPr id="1297" name="Freeform 152"/>
              <p:cNvSpPr>
                <a:spLocks/>
              </p:cNvSpPr>
              <p:nvPr/>
            </p:nvSpPr>
            <p:spPr bwMode="auto">
              <a:xfrm>
                <a:off x="3264" y="4997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5213 4997"/>
                  <a:gd name="T3" fmla="*/ 5213 h 216"/>
                  <a:gd name="T4" fmla="+- 0 3475 3264"/>
                  <a:gd name="T5" fmla="*/ T4 w 211"/>
                  <a:gd name="T6" fmla="+- 0 4997 4997"/>
                  <a:gd name="T7" fmla="*/ 4997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9" name="Group 153"/>
            <p:cNvGrpSpPr>
              <a:grpSpLocks/>
            </p:cNvGrpSpPr>
            <p:nvPr/>
          </p:nvGrpSpPr>
          <p:grpSpPr bwMode="auto">
            <a:xfrm>
              <a:off x="3264" y="5054"/>
              <a:ext cx="211" cy="214"/>
              <a:chOff x="3264" y="5054"/>
              <a:chExt cx="211" cy="214"/>
            </a:xfrm>
          </p:grpSpPr>
          <p:sp>
            <p:nvSpPr>
              <p:cNvPr id="1296" name="Freeform 154"/>
              <p:cNvSpPr>
                <a:spLocks/>
              </p:cNvSpPr>
              <p:nvPr/>
            </p:nvSpPr>
            <p:spPr bwMode="auto">
              <a:xfrm>
                <a:off x="3264" y="5054"/>
                <a:ext cx="211" cy="214"/>
              </a:xfrm>
              <a:custGeom>
                <a:avLst/>
                <a:gdLst>
                  <a:gd name="T0" fmla="+- 0 3264 3264"/>
                  <a:gd name="T1" fmla="*/ T0 w 211"/>
                  <a:gd name="T2" fmla="+- 0 5268 5054"/>
                  <a:gd name="T3" fmla="*/ 5268 h 214"/>
                  <a:gd name="T4" fmla="+- 0 3475 3264"/>
                  <a:gd name="T5" fmla="*/ T4 w 211"/>
                  <a:gd name="T6" fmla="+- 0 5054 5054"/>
                  <a:gd name="T7" fmla="*/ 5054 h 2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4">
                    <a:moveTo>
                      <a:pt x="0" y="214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0" name="Group 155"/>
            <p:cNvGrpSpPr>
              <a:grpSpLocks/>
            </p:cNvGrpSpPr>
            <p:nvPr/>
          </p:nvGrpSpPr>
          <p:grpSpPr bwMode="auto">
            <a:xfrm>
              <a:off x="3264" y="5112"/>
              <a:ext cx="211" cy="216"/>
              <a:chOff x="3264" y="5112"/>
              <a:chExt cx="211" cy="216"/>
            </a:xfrm>
          </p:grpSpPr>
          <p:sp>
            <p:nvSpPr>
              <p:cNvPr id="1295" name="Freeform 156"/>
              <p:cNvSpPr>
                <a:spLocks/>
              </p:cNvSpPr>
              <p:nvPr/>
            </p:nvSpPr>
            <p:spPr bwMode="auto">
              <a:xfrm>
                <a:off x="3264" y="5112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5328 5112"/>
                  <a:gd name="T3" fmla="*/ 5328 h 216"/>
                  <a:gd name="T4" fmla="+- 0 3475 3264"/>
                  <a:gd name="T5" fmla="*/ T4 w 211"/>
                  <a:gd name="T6" fmla="+- 0 5112 5112"/>
                  <a:gd name="T7" fmla="*/ 5112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1" name="Group 157"/>
            <p:cNvGrpSpPr>
              <a:grpSpLocks/>
            </p:cNvGrpSpPr>
            <p:nvPr/>
          </p:nvGrpSpPr>
          <p:grpSpPr bwMode="auto">
            <a:xfrm>
              <a:off x="3264" y="5170"/>
              <a:ext cx="211" cy="216"/>
              <a:chOff x="3264" y="5170"/>
              <a:chExt cx="211" cy="216"/>
            </a:xfrm>
          </p:grpSpPr>
          <p:sp>
            <p:nvSpPr>
              <p:cNvPr id="1294" name="Freeform 158"/>
              <p:cNvSpPr>
                <a:spLocks/>
              </p:cNvSpPr>
              <p:nvPr/>
            </p:nvSpPr>
            <p:spPr bwMode="auto">
              <a:xfrm>
                <a:off x="3264" y="5170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5386 5170"/>
                  <a:gd name="T3" fmla="*/ 5386 h 216"/>
                  <a:gd name="T4" fmla="+- 0 3475 3264"/>
                  <a:gd name="T5" fmla="*/ T4 w 211"/>
                  <a:gd name="T6" fmla="+- 0 5170 5170"/>
                  <a:gd name="T7" fmla="*/ 5170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2" name="Group 159"/>
            <p:cNvGrpSpPr>
              <a:grpSpLocks/>
            </p:cNvGrpSpPr>
            <p:nvPr/>
          </p:nvGrpSpPr>
          <p:grpSpPr bwMode="auto">
            <a:xfrm>
              <a:off x="3264" y="5184"/>
              <a:ext cx="254" cy="257"/>
              <a:chOff x="3264" y="5184"/>
              <a:chExt cx="254" cy="257"/>
            </a:xfrm>
          </p:grpSpPr>
          <p:sp>
            <p:nvSpPr>
              <p:cNvPr id="1293" name="Freeform 160"/>
              <p:cNvSpPr>
                <a:spLocks/>
              </p:cNvSpPr>
              <p:nvPr/>
            </p:nvSpPr>
            <p:spPr bwMode="auto">
              <a:xfrm>
                <a:off x="3264" y="5184"/>
                <a:ext cx="254" cy="257"/>
              </a:xfrm>
              <a:custGeom>
                <a:avLst/>
                <a:gdLst>
                  <a:gd name="T0" fmla="+- 0 3264 3264"/>
                  <a:gd name="T1" fmla="*/ T0 w 254"/>
                  <a:gd name="T2" fmla="+- 0 5441 5184"/>
                  <a:gd name="T3" fmla="*/ 5441 h 257"/>
                  <a:gd name="T4" fmla="+- 0 3518 3264"/>
                  <a:gd name="T5" fmla="*/ T4 w 254"/>
                  <a:gd name="T6" fmla="+- 0 5184 5184"/>
                  <a:gd name="T7" fmla="*/ 5184 h 2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54" h="257">
                    <a:moveTo>
                      <a:pt x="0" y="257"/>
                    </a:moveTo>
                    <a:lnTo>
                      <a:pt x="25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3" name="Group 161"/>
            <p:cNvGrpSpPr>
              <a:grpSpLocks/>
            </p:cNvGrpSpPr>
            <p:nvPr/>
          </p:nvGrpSpPr>
          <p:grpSpPr bwMode="auto">
            <a:xfrm>
              <a:off x="3425" y="5112"/>
              <a:ext cx="223" cy="221"/>
              <a:chOff x="3425" y="5112"/>
              <a:chExt cx="223" cy="221"/>
            </a:xfrm>
          </p:grpSpPr>
          <p:sp>
            <p:nvSpPr>
              <p:cNvPr id="1292" name="Freeform 162"/>
              <p:cNvSpPr>
                <a:spLocks/>
              </p:cNvSpPr>
              <p:nvPr/>
            </p:nvSpPr>
            <p:spPr bwMode="auto">
              <a:xfrm>
                <a:off x="3425" y="5112"/>
                <a:ext cx="223" cy="221"/>
              </a:xfrm>
              <a:custGeom>
                <a:avLst/>
                <a:gdLst>
                  <a:gd name="T0" fmla="+- 0 3425 3425"/>
                  <a:gd name="T1" fmla="*/ T0 w 223"/>
                  <a:gd name="T2" fmla="+- 0 5333 5112"/>
                  <a:gd name="T3" fmla="*/ 5333 h 221"/>
                  <a:gd name="T4" fmla="+- 0 3648 3425"/>
                  <a:gd name="T5" fmla="*/ T4 w 223"/>
                  <a:gd name="T6" fmla="+- 0 5112 5112"/>
                  <a:gd name="T7" fmla="*/ 5112 h 2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3" h="221">
                    <a:moveTo>
                      <a:pt x="0" y="221"/>
                    </a:moveTo>
                    <a:lnTo>
                      <a:pt x="22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4" name="Group 163"/>
            <p:cNvGrpSpPr>
              <a:grpSpLocks/>
            </p:cNvGrpSpPr>
            <p:nvPr/>
          </p:nvGrpSpPr>
          <p:grpSpPr bwMode="auto">
            <a:xfrm>
              <a:off x="3559" y="5038"/>
              <a:ext cx="221" cy="218"/>
              <a:chOff x="3559" y="5038"/>
              <a:chExt cx="221" cy="218"/>
            </a:xfrm>
          </p:grpSpPr>
          <p:sp>
            <p:nvSpPr>
              <p:cNvPr id="1291" name="Freeform 164"/>
              <p:cNvSpPr>
                <a:spLocks/>
              </p:cNvSpPr>
              <p:nvPr/>
            </p:nvSpPr>
            <p:spPr bwMode="auto">
              <a:xfrm>
                <a:off x="3559" y="5038"/>
                <a:ext cx="221" cy="218"/>
              </a:xfrm>
              <a:custGeom>
                <a:avLst/>
                <a:gdLst>
                  <a:gd name="T0" fmla="+- 0 3559 3559"/>
                  <a:gd name="T1" fmla="*/ T0 w 221"/>
                  <a:gd name="T2" fmla="+- 0 5256 5038"/>
                  <a:gd name="T3" fmla="*/ 5256 h 218"/>
                  <a:gd name="T4" fmla="+- 0 3780 3559"/>
                  <a:gd name="T5" fmla="*/ T4 w 221"/>
                  <a:gd name="T6" fmla="+- 0 5038 5038"/>
                  <a:gd name="T7" fmla="*/ 5038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1" h="218">
                    <a:moveTo>
                      <a:pt x="0" y="218"/>
                    </a:moveTo>
                    <a:lnTo>
                      <a:pt x="22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5" name="Group 165"/>
            <p:cNvGrpSpPr>
              <a:grpSpLocks/>
            </p:cNvGrpSpPr>
            <p:nvPr/>
          </p:nvGrpSpPr>
          <p:grpSpPr bwMode="auto">
            <a:xfrm>
              <a:off x="3696" y="4966"/>
              <a:ext cx="211" cy="211"/>
              <a:chOff x="3696" y="4966"/>
              <a:chExt cx="211" cy="211"/>
            </a:xfrm>
          </p:grpSpPr>
          <p:sp>
            <p:nvSpPr>
              <p:cNvPr id="1290" name="Freeform 166"/>
              <p:cNvSpPr>
                <a:spLocks/>
              </p:cNvSpPr>
              <p:nvPr/>
            </p:nvSpPr>
            <p:spPr bwMode="auto">
              <a:xfrm>
                <a:off x="3696" y="4966"/>
                <a:ext cx="211" cy="211"/>
              </a:xfrm>
              <a:custGeom>
                <a:avLst/>
                <a:gdLst>
                  <a:gd name="T0" fmla="+- 0 3696 3696"/>
                  <a:gd name="T1" fmla="*/ T0 w 211"/>
                  <a:gd name="T2" fmla="+- 0 5177 4966"/>
                  <a:gd name="T3" fmla="*/ 5177 h 211"/>
                  <a:gd name="T4" fmla="+- 0 3907 3696"/>
                  <a:gd name="T5" fmla="*/ T4 w 211"/>
                  <a:gd name="T6" fmla="+- 0 4966 4966"/>
                  <a:gd name="T7" fmla="*/ 4966 h 2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1">
                    <a:moveTo>
                      <a:pt x="0" y="211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6" name="Group 167"/>
            <p:cNvGrpSpPr>
              <a:grpSpLocks/>
            </p:cNvGrpSpPr>
            <p:nvPr/>
          </p:nvGrpSpPr>
          <p:grpSpPr bwMode="auto">
            <a:xfrm>
              <a:off x="3828" y="4891"/>
              <a:ext cx="209" cy="209"/>
              <a:chOff x="3828" y="4891"/>
              <a:chExt cx="209" cy="209"/>
            </a:xfrm>
          </p:grpSpPr>
          <p:sp>
            <p:nvSpPr>
              <p:cNvPr id="1289" name="Freeform 168"/>
              <p:cNvSpPr>
                <a:spLocks/>
              </p:cNvSpPr>
              <p:nvPr/>
            </p:nvSpPr>
            <p:spPr bwMode="auto">
              <a:xfrm>
                <a:off x="3828" y="4891"/>
                <a:ext cx="209" cy="209"/>
              </a:xfrm>
              <a:custGeom>
                <a:avLst/>
                <a:gdLst>
                  <a:gd name="T0" fmla="+- 0 3828 3828"/>
                  <a:gd name="T1" fmla="*/ T0 w 209"/>
                  <a:gd name="T2" fmla="+- 0 5100 4891"/>
                  <a:gd name="T3" fmla="*/ 5100 h 209"/>
                  <a:gd name="T4" fmla="+- 0 4037 3828"/>
                  <a:gd name="T5" fmla="*/ T4 w 209"/>
                  <a:gd name="T6" fmla="+- 0 4891 4891"/>
                  <a:gd name="T7" fmla="*/ 4891 h 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09" h="209">
                    <a:moveTo>
                      <a:pt x="0" y="209"/>
                    </a:moveTo>
                    <a:lnTo>
                      <a:pt x="20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7" name="Group 169"/>
            <p:cNvGrpSpPr>
              <a:grpSpLocks/>
            </p:cNvGrpSpPr>
            <p:nvPr/>
          </p:nvGrpSpPr>
          <p:grpSpPr bwMode="auto">
            <a:xfrm>
              <a:off x="3962" y="4819"/>
              <a:ext cx="206" cy="204"/>
              <a:chOff x="3962" y="4819"/>
              <a:chExt cx="206" cy="204"/>
            </a:xfrm>
          </p:grpSpPr>
          <p:sp>
            <p:nvSpPr>
              <p:cNvPr id="1288" name="Freeform 170"/>
              <p:cNvSpPr>
                <a:spLocks/>
              </p:cNvSpPr>
              <p:nvPr/>
            </p:nvSpPr>
            <p:spPr bwMode="auto">
              <a:xfrm>
                <a:off x="3962" y="4819"/>
                <a:ext cx="206" cy="204"/>
              </a:xfrm>
              <a:custGeom>
                <a:avLst/>
                <a:gdLst>
                  <a:gd name="T0" fmla="+- 0 3962 3962"/>
                  <a:gd name="T1" fmla="*/ T0 w 206"/>
                  <a:gd name="T2" fmla="+- 0 5023 4819"/>
                  <a:gd name="T3" fmla="*/ 5023 h 204"/>
                  <a:gd name="T4" fmla="+- 0 4166 3962"/>
                  <a:gd name="T5" fmla="*/ T4 w 206"/>
                  <a:gd name="T6" fmla="+- 0 4819 4819"/>
                  <a:gd name="T7" fmla="*/ 4819 h 204"/>
                  <a:gd name="T8" fmla="+- 0 4169 3962"/>
                  <a:gd name="T9" fmla="*/ T8 w 206"/>
                  <a:gd name="T10" fmla="+- 0 4819 4819"/>
                  <a:gd name="T11" fmla="*/ 4819 h 2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06" h="204">
                    <a:moveTo>
                      <a:pt x="0" y="204"/>
                    </a:moveTo>
                    <a:lnTo>
                      <a:pt x="204" y="0"/>
                    </a:lnTo>
                    <a:lnTo>
                      <a:pt x="20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8" name="Group 171"/>
            <p:cNvGrpSpPr>
              <a:grpSpLocks/>
            </p:cNvGrpSpPr>
            <p:nvPr/>
          </p:nvGrpSpPr>
          <p:grpSpPr bwMode="auto">
            <a:xfrm>
              <a:off x="4099" y="4745"/>
              <a:ext cx="197" cy="199"/>
              <a:chOff x="4099" y="4745"/>
              <a:chExt cx="197" cy="199"/>
            </a:xfrm>
          </p:grpSpPr>
          <p:sp>
            <p:nvSpPr>
              <p:cNvPr id="1287" name="Freeform 172"/>
              <p:cNvSpPr>
                <a:spLocks/>
              </p:cNvSpPr>
              <p:nvPr/>
            </p:nvSpPr>
            <p:spPr bwMode="auto">
              <a:xfrm>
                <a:off x="4099" y="4745"/>
                <a:ext cx="197" cy="199"/>
              </a:xfrm>
              <a:custGeom>
                <a:avLst/>
                <a:gdLst>
                  <a:gd name="T0" fmla="+- 0 4099 4099"/>
                  <a:gd name="T1" fmla="*/ T0 w 197"/>
                  <a:gd name="T2" fmla="+- 0 4944 4745"/>
                  <a:gd name="T3" fmla="*/ 4944 h 199"/>
                  <a:gd name="T4" fmla="+- 0 4296 4099"/>
                  <a:gd name="T5" fmla="*/ T4 w 197"/>
                  <a:gd name="T6" fmla="+- 0 4745 4745"/>
                  <a:gd name="T7" fmla="*/ 4745 h 1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7" h="199">
                    <a:moveTo>
                      <a:pt x="0" y="199"/>
                    </a:moveTo>
                    <a:lnTo>
                      <a:pt x="19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9" name="Group 173"/>
            <p:cNvGrpSpPr>
              <a:grpSpLocks/>
            </p:cNvGrpSpPr>
            <p:nvPr/>
          </p:nvGrpSpPr>
          <p:grpSpPr bwMode="auto">
            <a:xfrm>
              <a:off x="4234" y="4673"/>
              <a:ext cx="192" cy="192"/>
              <a:chOff x="4234" y="4673"/>
              <a:chExt cx="192" cy="192"/>
            </a:xfrm>
          </p:grpSpPr>
          <p:sp>
            <p:nvSpPr>
              <p:cNvPr id="1286" name="Freeform 174"/>
              <p:cNvSpPr>
                <a:spLocks/>
              </p:cNvSpPr>
              <p:nvPr/>
            </p:nvSpPr>
            <p:spPr bwMode="auto">
              <a:xfrm>
                <a:off x="4234" y="4673"/>
                <a:ext cx="192" cy="192"/>
              </a:xfrm>
              <a:custGeom>
                <a:avLst/>
                <a:gdLst>
                  <a:gd name="T0" fmla="+- 0 4234 4234"/>
                  <a:gd name="T1" fmla="*/ T0 w 192"/>
                  <a:gd name="T2" fmla="+- 0 4865 4673"/>
                  <a:gd name="T3" fmla="*/ 4865 h 192"/>
                  <a:gd name="T4" fmla="+- 0 4426 4234"/>
                  <a:gd name="T5" fmla="*/ T4 w 192"/>
                  <a:gd name="T6" fmla="+- 0 4673 4673"/>
                  <a:gd name="T7" fmla="*/ 4673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2" h="192">
                    <a:moveTo>
                      <a:pt x="0" y="192"/>
                    </a:moveTo>
                    <a:lnTo>
                      <a:pt x="19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" name="Group 175"/>
            <p:cNvGrpSpPr>
              <a:grpSpLocks/>
            </p:cNvGrpSpPr>
            <p:nvPr/>
          </p:nvGrpSpPr>
          <p:grpSpPr bwMode="auto">
            <a:xfrm>
              <a:off x="4368" y="4598"/>
              <a:ext cx="187" cy="190"/>
              <a:chOff x="4368" y="4598"/>
              <a:chExt cx="187" cy="190"/>
            </a:xfrm>
          </p:grpSpPr>
          <p:sp>
            <p:nvSpPr>
              <p:cNvPr id="1285" name="Freeform 176"/>
              <p:cNvSpPr>
                <a:spLocks/>
              </p:cNvSpPr>
              <p:nvPr/>
            </p:nvSpPr>
            <p:spPr bwMode="auto">
              <a:xfrm>
                <a:off x="4368" y="4598"/>
                <a:ext cx="187" cy="190"/>
              </a:xfrm>
              <a:custGeom>
                <a:avLst/>
                <a:gdLst>
                  <a:gd name="T0" fmla="+- 0 4368 4368"/>
                  <a:gd name="T1" fmla="*/ T0 w 187"/>
                  <a:gd name="T2" fmla="+- 0 4788 4598"/>
                  <a:gd name="T3" fmla="*/ 4788 h 190"/>
                  <a:gd name="T4" fmla="+- 0 4555 4368"/>
                  <a:gd name="T5" fmla="*/ T4 w 187"/>
                  <a:gd name="T6" fmla="+- 0 4598 4598"/>
                  <a:gd name="T7" fmla="*/ 4598 h 1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87" h="190">
                    <a:moveTo>
                      <a:pt x="0" y="190"/>
                    </a:moveTo>
                    <a:lnTo>
                      <a:pt x="18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1" name="Group 177"/>
            <p:cNvGrpSpPr>
              <a:grpSpLocks/>
            </p:cNvGrpSpPr>
            <p:nvPr/>
          </p:nvGrpSpPr>
          <p:grpSpPr bwMode="auto">
            <a:xfrm>
              <a:off x="4502" y="4526"/>
              <a:ext cx="182" cy="182"/>
              <a:chOff x="4502" y="4526"/>
              <a:chExt cx="182" cy="182"/>
            </a:xfrm>
          </p:grpSpPr>
          <p:sp>
            <p:nvSpPr>
              <p:cNvPr id="1284" name="Freeform 178"/>
              <p:cNvSpPr>
                <a:spLocks/>
              </p:cNvSpPr>
              <p:nvPr/>
            </p:nvSpPr>
            <p:spPr bwMode="auto">
              <a:xfrm>
                <a:off x="4502" y="4526"/>
                <a:ext cx="182" cy="182"/>
              </a:xfrm>
              <a:custGeom>
                <a:avLst/>
                <a:gdLst>
                  <a:gd name="T0" fmla="+- 0 4502 4502"/>
                  <a:gd name="T1" fmla="*/ T0 w 182"/>
                  <a:gd name="T2" fmla="+- 0 4709 4526"/>
                  <a:gd name="T3" fmla="*/ 4709 h 182"/>
                  <a:gd name="T4" fmla="+- 0 4685 4502"/>
                  <a:gd name="T5" fmla="*/ T4 w 182"/>
                  <a:gd name="T6" fmla="+- 0 4526 4526"/>
                  <a:gd name="T7" fmla="*/ 4526 h 1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82" h="182">
                    <a:moveTo>
                      <a:pt x="0" y="183"/>
                    </a:moveTo>
                    <a:lnTo>
                      <a:pt x="18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2" name="Group 179"/>
            <p:cNvGrpSpPr>
              <a:grpSpLocks/>
            </p:cNvGrpSpPr>
            <p:nvPr/>
          </p:nvGrpSpPr>
          <p:grpSpPr bwMode="auto">
            <a:xfrm>
              <a:off x="4637" y="4452"/>
              <a:ext cx="178" cy="180"/>
              <a:chOff x="4637" y="4452"/>
              <a:chExt cx="178" cy="180"/>
            </a:xfrm>
          </p:grpSpPr>
          <p:sp>
            <p:nvSpPr>
              <p:cNvPr id="1283" name="Freeform 180"/>
              <p:cNvSpPr>
                <a:spLocks/>
              </p:cNvSpPr>
              <p:nvPr/>
            </p:nvSpPr>
            <p:spPr bwMode="auto">
              <a:xfrm>
                <a:off x="4637" y="4452"/>
                <a:ext cx="178" cy="180"/>
              </a:xfrm>
              <a:custGeom>
                <a:avLst/>
                <a:gdLst>
                  <a:gd name="T0" fmla="+- 0 4637 4637"/>
                  <a:gd name="T1" fmla="*/ T0 w 178"/>
                  <a:gd name="T2" fmla="+- 0 4632 4452"/>
                  <a:gd name="T3" fmla="*/ 4632 h 180"/>
                  <a:gd name="T4" fmla="+- 0 4814 4637"/>
                  <a:gd name="T5" fmla="*/ T4 w 178"/>
                  <a:gd name="T6" fmla="+- 0 4452 4452"/>
                  <a:gd name="T7" fmla="*/ 4452 h 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8" h="180">
                    <a:moveTo>
                      <a:pt x="0" y="180"/>
                    </a:moveTo>
                    <a:lnTo>
                      <a:pt x="17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3" name="Group 181"/>
            <p:cNvGrpSpPr>
              <a:grpSpLocks/>
            </p:cNvGrpSpPr>
            <p:nvPr/>
          </p:nvGrpSpPr>
          <p:grpSpPr bwMode="auto">
            <a:xfrm>
              <a:off x="4771" y="4380"/>
              <a:ext cx="173" cy="173"/>
              <a:chOff x="4771" y="4380"/>
              <a:chExt cx="173" cy="173"/>
            </a:xfrm>
          </p:grpSpPr>
          <p:sp>
            <p:nvSpPr>
              <p:cNvPr id="1282" name="Freeform 182"/>
              <p:cNvSpPr>
                <a:spLocks/>
              </p:cNvSpPr>
              <p:nvPr/>
            </p:nvSpPr>
            <p:spPr bwMode="auto">
              <a:xfrm>
                <a:off x="4771" y="4380"/>
                <a:ext cx="173" cy="173"/>
              </a:xfrm>
              <a:custGeom>
                <a:avLst/>
                <a:gdLst>
                  <a:gd name="T0" fmla="+- 0 4771 4771"/>
                  <a:gd name="T1" fmla="*/ T0 w 173"/>
                  <a:gd name="T2" fmla="+- 0 4553 4380"/>
                  <a:gd name="T3" fmla="*/ 4553 h 173"/>
                  <a:gd name="T4" fmla="+- 0 4944 4771"/>
                  <a:gd name="T5" fmla="*/ T4 w 173"/>
                  <a:gd name="T6" fmla="+- 0 4380 4380"/>
                  <a:gd name="T7" fmla="*/ 4380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3" h="173">
                    <a:moveTo>
                      <a:pt x="0" y="173"/>
                    </a:moveTo>
                    <a:lnTo>
                      <a:pt x="17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4" name="Group 183"/>
            <p:cNvGrpSpPr>
              <a:grpSpLocks/>
            </p:cNvGrpSpPr>
            <p:nvPr/>
          </p:nvGrpSpPr>
          <p:grpSpPr bwMode="auto">
            <a:xfrm>
              <a:off x="4908" y="4306"/>
              <a:ext cx="166" cy="168"/>
              <a:chOff x="4908" y="4306"/>
              <a:chExt cx="166" cy="168"/>
            </a:xfrm>
          </p:grpSpPr>
          <p:sp>
            <p:nvSpPr>
              <p:cNvPr id="1281" name="Freeform 184"/>
              <p:cNvSpPr>
                <a:spLocks/>
              </p:cNvSpPr>
              <p:nvPr/>
            </p:nvSpPr>
            <p:spPr bwMode="auto">
              <a:xfrm>
                <a:off x="4908" y="4306"/>
                <a:ext cx="166" cy="168"/>
              </a:xfrm>
              <a:custGeom>
                <a:avLst/>
                <a:gdLst>
                  <a:gd name="T0" fmla="+- 0 4908 4908"/>
                  <a:gd name="T1" fmla="*/ T0 w 166"/>
                  <a:gd name="T2" fmla="+- 0 4474 4306"/>
                  <a:gd name="T3" fmla="*/ 4474 h 168"/>
                  <a:gd name="T4" fmla="+- 0 5074 4908"/>
                  <a:gd name="T5" fmla="*/ T4 w 166"/>
                  <a:gd name="T6" fmla="+- 0 4306 4306"/>
                  <a:gd name="T7" fmla="*/ 4306 h 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66" h="168">
                    <a:moveTo>
                      <a:pt x="0" y="168"/>
                    </a:moveTo>
                    <a:lnTo>
                      <a:pt x="16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5" name="Group 185"/>
            <p:cNvGrpSpPr>
              <a:grpSpLocks/>
            </p:cNvGrpSpPr>
            <p:nvPr/>
          </p:nvGrpSpPr>
          <p:grpSpPr bwMode="auto">
            <a:xfrm>
              <a:off x="5040" y="4342"/>
              <a:ext cx="53" cy="55"/>
              <a:chOff x="5040" y="4342"/>
              <a:chExt cx="53" cy="55"/>
            </a:xfrm>
          </p:grpSpPr>
          <p:sp>
            <p:nvSpPr>
              <p:cNvPr id="1280" name="Freeform 186"/>
              <p:cNvSpPr>
                <a:spLocks/>
              </p:cNvSpPr>
              <p:nvPr/>
            </p:nvSpPr>
            <p:spPr bwMode="auto">
              <a:xfrm>
                <a:off x="5040" y="4342"/>
                <a:ext cx="53" cy="55"/>
              </a:xfrm>
              <a:custGeom>
                <a:avLst/>
                <a:gdLst>
                  <a:gd name="T0" fmla="+- 0 5040 5040"/>
                  <a:gd name="T1" fmla="*/ T0 w 53"/>
                  <a:gd name="T2" fmla="+- 0 4397 4342"/>
                  <a:gd name="T3" fmla="*/ 4397 h 55"/>
                  <a:gd name="T4" fmla="+- 0 5093 5040"/>
                  <a:gd name="T5" fmla="*/ T4 w 53"/>
                  <a:gd name="T6" fmla="+- 0 4342 4342"/>
                  <a:gd name="T7" fmla="*/ 4342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3" h="55">
                    <a:moveTo>
                      <a:pt x="0" y="55"/>
                    </a:moveTo>
                    <a:lnTo>
                      <a:pt x="5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6" name="Group 187"/>
            <p:cNvGrpSpPr>
              <a:grpSpLocks/>
            </p:cNvGrpSpPr>
            <p:nvPr/>
          </p:nvGrpSpPr>
          <p:grpSpPr bwMode="auto">
            <a:xfrm>
              <a:off x="5093" y="4320"/>
              <a:ext cx="24" cy="22"/>
              <a:chOff x="5093" y="4320"/>
              <a:chExt cx="24" cy="22"/>
            </a:xfrm>
          </p:grpSpPr>
          <p:sp>
            <p:nvSpPr>
              <p:cNvPr id="1279" name="Freeform 188"/>
              <p:cNvSpPr>
                <a:spLocks/>
              </p:cNvSpPr>
              <p:nvPr/>
            </p:nvSpPr>
            <p:spPr bwMode="auto">
              <a:xfrm>
                <a:off x="5093" y="4320"/>
                <a:ext cx="24" cy="22"/>
              </a:xfrm>
              <a:custGeom>
                <a:avLst/>
                <a:gdLst>
                  <a:gd name="T0" fmla="+- 0 5093 5093"/>
                  <a:gd name="T1" fmla="*/ T0 w 24"/>
                  <a:gd name="T2" fmla="+- 0 4342 4320"/>
                  <a:gd name="T3" fmla="*/ 4342 h 22"/>
                  <a:gd name="T4" fmla="+- 0 5117 5093"/>
                  <a:gd name="T5" fmla="*/ T4 w 24"/>
                  <a:gd name="T6" fmla="+- 0 4320 4320"/>
                  <a:gd name="T7" fmla="*/ 4320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2">
                    <a:moveTo>
                      <a:pt x="0" y="22"/>
                    </a:moveTo>
                    <a:lnTo>
                      <a:pt x="2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7" name="Group 189"/>
            <p:cNvGrpSpPr>
              <a:grpSpLocks/>
            </p:cNvGrpSpPr>
            <p:nvPr/>
          </p:nvGrpSpPr>
          <p:grpSpPr bwMode="auto">
            <a:xfrm>
              <a:off x="5110" y="4344"/>
              <a:ext cx="41" cy="41"/>
              <a:chOff x="5110" y="4344"/>
              <a:chExt cx="41" cy="41"/>
            </a:xfrm>
          </p:grpSpPr>
          <p:sp>
            <p:nvSpPr>
              <p:cNvPr id="1278" name="Freeform 190"/>
              <p:cNvSpPr>
                <a:spLocks/>
              </p:cNvSpPr>
              <p:nvPr/>
            </p:nvSpPr>
            <p:spPr bwMode="auto">
              <a:xfrm>
                <a:off x="5110" y="4344"/>
                <a:ext cx="41" cy="41"/>
              </a:xfrm>
              <a:custGeom>
                <a:avLst/>
                <a:gdLst>
                  <a:gd name="T0" fmla="+- 0 5110 5110"/>
                  <a:gd name="T1" fmla="*/ T0 w 41"/>
                  <a:gd name="T2" fmla="+- 0 4385 4344"/>
                  <a:gd name="T3" fmla="*/ 4385 h 41"/>
                  <a:gd name="T4" fmla="+- 0 5150 5110"/>
                  <a:gd name="T5" fmla="*/ T4 w 41"/>
                  <a:gd name="T6" fmla="+- 0 4344 4344"/>
                  <a:gd name="T7" fmla="*/ 4344 h 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4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8" name="Group 191"/>
            <p:cNvGrpSpPr>
              <a:grpSpLocks/>
            </p:cNvGrpSpPr>
            <p:nvPr/>
          </p:nvGrpSpPr>
          <p:grpSpPr bwMode="auto">
            <a:xfrm>
              <a:off x="5141" y="4370"/>
              <a:ext cx="38" cy="38"/>
              <a:chOff x="5141" y="4370"/>
              <a:chExt cx="38" cy="38"/>
            </a:xfrm>
          </p:grpSpPr>
          <p:sp>
            <p:nvSpPr>
              <p:cNvPr id="1277" name="Freeform 192"/>
              <p:cNvSpPr>
                <a:spLocks/>
              </p:cNvSpPr>
              <p:nvPr/>
            </p:nvSpPr>
            <p:spPr bwMode="auto">
              <a:xfrm>
                <a:off x="5141" y="4370"/>
                <a:ext cx="38" cy="38"/>
              </a:xfrm>
              <a:custGeom>
                <a:avLst/>
                <a:gdLst>
                  <a:gd name="T0" fmla="+- 0 5141 5141"/>
                  <a:gd name="T1" fmla="*/ T0 w 38"/>
                  <a:gd name="T2" fmla="+- 0 4409 4370"/>
                  <a:gd name="T3" fmla="*/ 4409 h 38"/>
                  <a:gd name="T4" fmla="+- 0 5179 5141"/>
                  <a:gd name="T5" fmla="*/ T4 w 38"/>
                  <a:gd name="T6" fmla="+- 0 4370 4370"/>
                  <a:gd name="T7" fmla="*/ 4370 h 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8" h="38">
                    <a:moveTo>
                      <a:pt x="0" y="39"/>
                    </a:moveTo>
                    <a:lnTo>
                      <a:pt x="3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9" name="Group 193"/>
            <p:cNvGrpSpPr>
              <a:grpSpLocks/>
            </p:cNvGrpSpPr>
            <p:nvPr/>
          </p:nvGrpSpPr>
          <p:grpSpPr bwMode="auto">
            <a:xfrm>
              <a:off x="5172" y="4399"/>
              <a:ext cx="36" cy="38"/>
              <a:chOff x="5172" y="4399"/>
              <a:chExt cx="36" cy="38"/>
            </a:xfrm>
          </p:grpSpPr>
          <p:sp>
            <p:nvSpPr>
              <p:cNvPr id="1276" name="Freeform 194"/>
              <p:cNvSpPr>
                <a:spLocks/>
              </p:cNvSpPr>
              <p:nvPr/>
            </p:nvSpPr>
            <p:spPr bwMode="auto">
              <a:xfrm>
                <a:off x="5172" y="4399"/>
                <a:ext cx="36" cy="38"/>
              </a:xfrm>
              <a:custGeom>
                <a:avLst/>
                <a:gdLst>
                  <a:gd name="T0" fmla="+- 0 5172 5172"/>
                  <a:gd name="T1" fmla="*/ T0 w 36"/>
                  <a:gd name="T2" fmla="+- 0 4438 4399"/>
                  <a:gd name="T3" fmla="*/ 4438 h 38"/>
                  <a:gd name="T4" fmla="+- 0 5208 5172"/>
                  <a:gd name="T5" fmla="*/ T4 w 36"/>
                  <a:gd name="T6" fmla="+- 0 4399 4399"/>
                  <a:gd name="T7" fmla="*/ 4399 h 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6" h="38">
                    <a:moveTo>
                      <a:pt x="0" y="39"/>
                    </a:move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0" name="Group 195"/>
            <p:cNvGrpSpPr>
              <a:grpSpLocks/>
            </p:cNvGrpSpPr>
            <p:nvPr/>
          </p:nvGrpSpPr>
          <p:grpSpPr bwMode="auto">
            <a:xfrm>
              <a:off x="5201" y="4428"/>
              <a:ext cx="36" cy="38"/>
              <a:chOff x="5201" y="4428"/>
              <a:chExt cx="36" cy="38"/>
            </a:xfrm>
          </p:grpSpPr>
          <p:sp>
            <p:nvSpPr>
              <p:cNvPr id="1275" name="Freeform 196"/>
              <p:cNvSpPr>
                <a:spLocks/>
              </p:cNvSpPr>
              <p:nvPr/>
            </p:nvSpPr>
            <p:spPr bwMode="auto">
              <a:xfrm>
                <a:off x="5201" y="4428"/>
                <a:ext cx="36" cy="38"/>
              </a:xfrm>
              <a:custGeom>
                <a:avLst/>
                <a:gdLst>
                  <a:gd name="T0" fmla="+- 0 5201 5201"/>
                  <a:gd name="T1" fmla="*/ T0 w 36"/>
                  <a:gd name="T2" fmla="+- 0 4466 4428"/>
                  <a:gd name="T3" fmla="*/ 4466 h 38"/>
                  <a:gd name="T4" fmla="+- 0 5237 5201"/>
                  <a:gd name="T5" fmla="*/ T4 w 36"/>
                  <a:gd name="T6" fmla="+- 0 4428 4428"/>
                  <a:gd name="T7" fmla="*/ 4428 h 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6" h="38">
                    <a:moveTo>
                      <a:pt x="0" y="38"/>
                    </a:move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1" name="Group 197"/>
            <p:cNvGrpSpPr>
              <a:grpSpLocks/>
            </p:cNvGrpSpPr>
            <p:nvPr/>
          </p:nvGrpSpPr>
          <p:grpSpPr bwMode="auto">
            <a:xfrm>
              <a:off x="5227" y="4459"/>
              <a:ext cx="36" cy="36"/>
              <a:chOff x="5227" y="4459"/>
              <a:chExt cx="36" cy="36"/>
            </a:xfrm>
          </p:grpSpPr>
          <p:sp>
            <p:nvSpPr>
              <p:cNvPr id="1274" name="Freeform 198"/>
              <p:cNvSpPr>
                <a:spLocks/>
              </p:cNvSpPr>
              <p:nvPr/>
            </p:nvSpPr>
            <p:spPr bwMode="auto">
              <a:xfrm>
                <a:off x="5227" y="4459"/>
                <a:ext cx="36" cy="36"/>
              </a:xfrm>
              <a:custGeom>
                <a:avLst/>
                <a:gdLst>
                  <a:gd name="T0" fmla="+- 0 5227 5227"/>
                  <a:gd name="T1" fmla="*/ T0 w 36"/>
                  <a:gd name="T2" fmla="+- 0 4495 4459"/>
                  <a:gd name="T3" fmla="*/ 4495 h 36"/>
                  <a:gd name="T4" fmla="+- 0 5263 5227"/>
                  <a:gd name="T5" fmla="*/ T4 w 36"/>
                  <a:gd name="T6" fmla="+- 0 4459 4459"/>
                  <a:gd name="T7" fmla="*/ 4459 h 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2" name="Group 199"/>
            <p:cNvGrpSpPr>
              <a:grpSpLocks/>
            </p:cNvGrpSpPr>
            <p:nvPr/>
          </p:nvGrpSpPr>
          <p:grpSpPr bwMode="auto">
            <a:xfrm>
              <a:off x="5251" y="4493"/>
              <a:ext cx="36" cy="36"/>
              <a:chOff x="5251" y="4493"/>
              <a:chExt cx="36" cy="36"/>
            </a:xfrm>
          </p:grpSpPr>
          <p:sp>
            <p:nvSpPr>
              <p:cNvPr id="1273" name="Freeform 200"/>
              <p:cNvSpPr>
                <a:spLocks/>
              </p:cNvSpPr>
              <p:nvPr/>
            </p:nvSpPr>
            <p:spPr bwMode="auto">
              <a:xfrm>
                <a:off x="5251" y="4493"/>
                <a:ext cx="36" cy="36"/>
              </a:xfrm>
              <a:custGeom>
                <a:avLst/>
                <a:gdLst>
                  <a:gd name="T0" fmla="+- 0 5251 5251"/>
                  <a:gd name="T1" fmla="*/ T0 w 36"/>
                  <a:gd name="T2" fmla="+- 0 4529 4493"/>
                  <a:gd name="T3" fmla="*/ 4529 h 36"/>
                  <a:gd name="T4" fmla="+- 0 5287 5251"/>
                  <a:gd name="T5" fmla="*/ T4 w 36"/>
                  <a:gd name="T6" fmla="+- 0 4493 4493"/>
                  <a:gd name="T7" fmla="*/ 4493 h 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3" name="Group 201"/>
            <p:cNvGrpSpPr>
              <a:grpSpLocks/>
            </p:cNvGrpSpPr>
            <p:nvPr/>
          </p:nvGrpSpPr>
          <p:grpSpPr bwMode="auto">
            <a:xfrm>
              <a:off x="5275" y="4526"/>
              <a:ext cx="36" cy="36"/>
              <a:chOff x="5275" y="4526"/>
              <a:chExt cx="36" cy="36"/>
            </a:xfrm>
          </p:grpSpPr>
          <p:sp>
            <p:nvSpPr>
              <p:cNvPr id="1272" name="Freeform 202"/>
              <p:cNvSpPr>
                <a:spLocks/>
              </p:cNvSpPr>
              <p:nvPr/>
            </p:nvSpPr>
            <p:spPr bwMode="auto">
              <a:xfrm>
                <a:off x="5275" y="4526"/>
                <a:ext cx="36" cy="36"/>
              </a:xfrm>
              <a:custGeom>
                <a:avLst/>
                <a:gdLst>
                  <a:gd name="T0" fmla="+- 0 5275 5275"/>
                  <a:gd name="T1" fmla="*/ T0 w 36"/>
                  <a:gd name="T2" fmla="+- 0 4562 4526"/>
                  <a:gd name="T3" fmla="*/ 4562 h 36"/>
                  <a:gd name="T4" fmla="+- 0 5311 5275"/>
                  <a:gd name="T5" fmla="*/ T4 w 36"/>
                  <a:gd name="T6" fmla="+- 0 4526 4526"/>
                  <a:gd name="T7" fmla="*/ 4526 h 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4" name="Group 203"/>
            <p:cNvGrpSpPr>
              <a:grpSpLocks/>
            </p:cNvGrpSpPr>
            <p:nvPr/>
          </p:nvGrpSpPr>
          <p:grpSpPr bwMode="auto">
            <a:xfrm>
              <a:off x="5297" y="4560"/>
              <a:ext cx="36" cy="36"/>
              <a:chOff x="5297" y="4560"/>
              <a:chExt cx="36" cy="36"/>
            </a:xfrm>
          </p:grpSpPr>
          <p:sp>
            <p:nvSpPr>
              <p:cNvPr id="1271" name="Freeform 204"/>
              <p:cNvSpPr>
                <a:spLocks/>
              </p:cNvSpPr>
              <p:nvPr/>
            </p:nvSpPr>
            <p:spPr bwMode="auto">
              <a:xfrm>
                <a:off x="5297" y="4560"/>
                <a:ext cx="36" cy="36"/>
              </a:xfrm>
              <a:custGeom>
                <a:avLst/>
                <a:gdLst>
                  <a:gd name="T0" fmla="+- 0 5297 5297"/>
                  <a:gd name="T1" fmla="*/ T0 w 36"/>
                  <a:gd name="T2" fmla="+- 0 4596 4560"/>
                  <a:gd name="T3" fmla="*/ 4596 h 36"/>
                  <a:gd name="T4" fmla="+- 0 5333 5297"/>
                  <a:gd name="T5" fmla="*/ T4 w 36"/>
                  <a:gd name="T6" fmla="+- 0 4560 4560"/>
                  <a:gd name="T7" fmla="*/ 4560 h 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5" name="Group 205"/>
            <p:cNvGrpSpPr>
              <a:grpSpLocks/>
            </p:cNvGrpSpPr>
            <p:nvPr/>
          </p:nvGrpSpPr>
          <p:grpSpPr bwMode="auto">
            <a:xfrm>
              <a:off x="5318" y="4596"/>
              <a:ext cx="36" cy="38"/>
              <a:chOff x="5318" y="4596"/>
              <a:chExt cx="36" cy="38"/>
            </a:xfrm>
          </p:grpSpPr>
          <p:sp>
            <p:nvSpPr>
              <p:cNvPr id="1270" name="Freeform 206"/>
              <p:cNvSpPr>
                <a:spLocks/>
              </p:cNvSpPr>
              <p:nvPr/>
            </p:nvSpPr>
            <p:spPr bwMode="auto">
              <a:xfrm>
                <a:off x="5318" y="4596"/>
                <a:ext cx="36" cy="38"/>
              </a:xfrm>
              <a:custGeom>
                <a:avLst/>
                <a:gdLst>
                  <a:gd name="T0" fmla="+- 0 5318 5318"/>
                  <a:gd name="T1" fmla="*/ T0 w 36"/>
                  <a:gd name="T2" fmla="+- 0 4634 4596"/>
                  <a:gd name="T3" fmla="*/ 4634 h 38"/>
                  <a:gd name="T4" fmla="+- 0 5354 5318"/>
                  <a:gd name="T5" fmla="*/ T4 w 36"/>
                  <a:gd name="T6" fmla="+- 0 4596 4596"/>
                  <a:gd name="T7" fmla="*/ 4596 h 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6" h="38">
                    <a:moveTo>
                      <a:pt x="0" y="38"/>
                    </a:move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6" name="Group 207"/>
            <p:cNvGrpSpPr>
              <a:grpSpLocks/>
            </p:cNvGrpSpPr>
            <p:nvPr/>
          </p:nvGrpSpPr>
          <p:grpSpPr bwMode="auto">
            <a:xfrm>
              <a:off x="5338" y="4634"/>
              <a:ext cx="36" cy="38"/>
              <a:chOff x="5338" y="4634"/>
              <a:chExt cx="36" cy="38"/>
            </a:xfrm>
          </p:grpSpPr>
          <p:sp>
            <p:nvSpPr>
              <p:cNvPr id="1269" name="Freeform 208"/>
              <p:cNvSpPr>
                <a:spLocks/>
              </p:cNvSpPr>
              <p:nvPr/>
            </p:nvSpPr>
            <p:spPr bwMode="auto">
              <a:xfrm>
                <a:off x="5338" y="4634"/>
                <a:ext cx="36" cy="38"/>
              </a:xfrm>
              <a:custGeom>
                <a:avLst/>
                <a:gdLst>
                  <a:gd name="T0" fmla="+- 0 5338 5338"/>
                  <a:gd name="T1" fmla="*/ T0 w 36"/>
                  <a:gd name="T2" fmla="+- 0 4673 4634"/>
                  <a:gd name="T3" fmla="*/ 4673 h 38"/>
                  <a:gd name="T4" fmla="+- 0 5374 5338"/>
                  <a:gd name="T5" fmla="*/ T4 w 36"/>
                  <a:gd name="T6" fmla="+- 0 4634 4634"/>
                  <a:gd name="T7" fmla="*/ 4634 h 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6" h="38">
                    <a:moveTo>
                      <a:pt x="0" y="39"/>
                    </a:move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7" name="Group 209"/>
            <p:cNvGrpSpPr>
              <a:grpSpLocks/>
            </p:cNvGrpSpPr>
            <p:nvPr/>
          </p:nvGrpSpPr>
          <p:grpSpPr bwMode="auto">
            <a:xfrm>
              <a:off x="5354" y="4673"/>
              <a:ext cx="38" cy="38"/>
              <a:chOff x="5354" y="4673"/>
              <a:chExt cx="38" cy="38"/>
            </a:xfrm>
          </p:grpSpPr>
          <p:sp>
            <p:nvSpPr>
              <p:cNvPr id="1268" name="Freeform 210"/>
              <p:cNvSpPr>
                <a:spLocks/>
              </p:cNvSpPr>
              <p:nvPr/>
            </p:nvSpPr>
            <p:spPr bwMode="auto">
              <a:xfrm>
                <a:off x="5354" y="4673"/>
                <a:ext cx="38" cy="38"/>
              </a:xfrm>
              <a:custGeom>
                <a:avLst/>
                <a:gdLst>
                  <a:gd name="T0" fmla="+- 0 5354 5354"/>
                  <a:gd name="T1" fmla="*/ T0 w 38"/>
                  <a:gd name="T2" fmla="+- 0 4711 4673"/>
                  <a:gd name="T3" fmla="*/ 4711 h 38"/>
                  <a:gd name="T4" fmla="+- 0 5393 5354"/>
                  <a:gd name="T5" fmla="*/ T4 w 38"/>
                  <a:gd name="T6" fmla="+- 0 4673 4673"/>
                  <a:gd name="T7" fmla="*/ 4673 h 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8" h="38">
                    <a:moveTo>
                      <a:pt x="0" y="38"/>
                    </a:moveTo>
                    <a:lnTo>
                      <a:pt x="3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8" name="Group 211"/>
            <p:cNvGrpSpPr>
              <a:grpSpLocks/>
            </p:cNvGrpSpPr>
            <p:nvPr/>
          </p:nvGrpSpPr>
          <p:grpSpPr bwMode="auto">
            <a:xfrm>
              <a:off x="5369" y="4714"/>
              <a:ext cx="38" cy="41"/>
              <a:chOff x="5369" y="4714"/>
              <a:chExt cx="38" cy="41"/>
            </a:xfrm>
          </p:grpSpPr>
          <p:sp>
            <p:nvSpPr>
              <p:cNvPr id="1267" name="Freeform 212"/>
              <p:cNvSpPr>
                <a:spLocks/>
              </p:cNvSpPr>
              <p:nvPr/>
            </p:nvSpPr>
            <p:spPr bwMode="auto">
              <a:xfrm>
                <a:off x="5369" y="4714"/>
                <a:ext cx="38" cy="41"/>
              </a:xfrm>
              <a:custGeom>
                <a:avLst/>
                <a:gdLst>
                  <a:gd name="T0" fmla="+- 0 5369 5369"/>
                  <a:gd name="T1" fmla="*/ T0 w 38"/>
                  <a:gd name="T2" fmla="+- 0 4754 4714"/>
                  <a:gd name="T3" fmla="*/ 4754 h 41"/>
                  <a:gd name="T4" fmla="+- 0 5407 5369"/>
                  <a:gd name="T5" fmla="*/ T4 w 38"/>
                  <a:gd name="T6" fmla="+- 0 4714 4714"/>
                  <a:gd name="T7" fmla="*/ 4714 h 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8" h="41">
                    <a:moveTo>
                      <a:pt x="0" y="40"/>
                    </a:moveTo>
                    <a:lnTo>
                      <a:pt x="3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9" name="Group 213"/>
            <p:cNvGrpSpPr>
              <a:grpSpLocks/>
            </p:cNvGrpSpPr>
            <p:nvPr/>
          </p:nvGrpSpPr>
          <p:grpSpPr bwMode="auto">
            <a:xfrm>
              <a:off x="5381" y="4757"/>
              <a:ext cx="43" cy="41"/>
              <a:chOff x="5381" y="4757"/>
              <a:chExt cx="43" cy="41"/>
            </a:xfrm>
          </p:grpSpPr>
          <p:sp>
            <p:nvSpPr>
              <p:cNvPr id="1266" name="Freeform 214"/>
              <p:cNvSpPr>
                <a:spLocks/>
              </p:cNvSpPr>
              <p:nvPr/>
            </p:nvSpPr>
            <p:spPr bwMode="auto">
              <a:xfrm>
                <a:off x="5381" y="4757"/>
                <a:ext cx="43" cy="41"/>
              </a:xfrm>
              <a:custGeom>
                <a:avLst/>
                <a:gdLst>
                  <a:gd name="T0" fmla="+- 0 5381 5381"/>
                  <a:gd name="T1" fmla="*/ T0 w 43"/>
                  <a:gd name="T2" fmla="+- 0 4798 4757"/>
                  <a:gd name="T3" fmla="*/ 4798 h 41"/>
                  <a:gd name="T4" fmla="+- 0 5424 5381"/>
                  <a:gd name="T5" fmla="*/ T4 w 43"/>
                  <a:gd name="T6" fmla="+- 0 4757 4757"/>
                  <a:gd name="T7" fmla="*/ 4757 h 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3" h="41">
                    <a:moveTo>
                      <a:pt x="0" y="41"/>
                    </a:moveTo>
                    <a:lnTo>
                      <a:pt x="4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0" name="Group 215"/>
            <p:cNvGrpSpPr>
              <a:grpSpLocks/>
            </p:cNvGrpSpPr>
            <p:nvPr/>
          </p:nvGrpSpPr>
          <p:grpSpPr bwMode="auto">
            <a:xfrm>
              <a:off x="5393" y="4800"/>
              <a:ext cx="43" cy="46"/>
              <a:chOff x="5393" y="4800"/>
              <a:chExt cx="43" cy="46"/>
            </a:xfrm>
          </p:grpSpPr>
          <p:sp>
            <p:nvSpPr>
              <p:cNvPr id="1265" name="Freeform 216"/>
              <p:cNvSpPr>
                <a:spLocks/>
              </p:cNvSpPr>
              <p:nvPr/>
            </p:nvSpPr>
            <p:spPr bwMode="auto">
              <a:xfrm>
                <a:off x="5393" y="4800"/>
                <a:ext cx="43" cy="46"/>
              </a:xfrm>
              <a:custGeom>
                <a:avLst/>
                <a:gdLst>
                  <a:gd name="T0" fmla="+- 0 5393 5393"/>
                  <a:gd name="T1" fmla="*/ T0 w 43"/>
                  <a:gd name="T2" fmla="+- 0 4846 4800"/>
                  <a:gd name="T3" fmla="*/ 4846 h 46"/>
                  <a:gd name="T4" fmla="+- 0 5436 5393"/>
                  <a:gd name="T5" fmla="*/ T4 w 43"/>
                  <a:gd name="T6" fmla="+- 0 4800 4800"/>
                  <a:gd name="T7" fmla="*/ 4800 h 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3" h="46">
                    <a:moveTo>
                      <a:pt x="0" y="46"/>
                    </a:moveTo>
                    <a:lnTo>
                      <a:pt x="4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1" name="Group 217"/>
            <p:cNvGrpSpPr>
              <a:grpSpLocks/>
            </p:cNvGrpSpPr>
            <p:nvPr/>
          </p:nvGrpSpPr>
          <p:grpSpPr bwMode="auto">
            <a:xfrm>
              <a:off x="5400" y="4846"/>
              <a:ext cx="48" cy="50"/>
              <a:chOff x="5400" y="4846"/>
              <a:chExt cx="48" cy="50"/>
            </a:xfrm>
          </p:grpSpPr>
          <p:sp>
            <p:nvSpPr>
              <p:cNvPr id="1264" name="Freeform 218"/>
              <p:cNvSpPr>
                <a:spLocks/>
              </p:cNvSpPr>
              <p:nvPr/>
            </p:nvSpPr>
            <p:spPr bwMode="auto">
              <a:xfrm>
                <a:off x="5400" y="4846"/>
                <a:ext cx="48" cy="50"/>
              </a:xfrm>
              <a:custGeom>
                <a:avLst/>
                <a:gdLst>
                  <a:gd name="T0" fmla="+- 0 5400 5400"/>
                  <a:gd name="T1" fmla="*/ T0 w 48"/>
                  <a:gd name="T2" fmla="+- 0 4896 4846"/>
                  <a:gd name="T3" fmla="*/ 4896 h 50"/>
                  <a:gd name="T4" fmla="+- 0 5448 5400"/>
                  <a:gd name="T5" fmla="*/ T4 w 48"/>
                  <a:gd name="T6" fmla="+- 0 4846 4846"/>
                  <a:gd name="T7" fmla="*/ 4846 h 50"/>
                  <a:gd name="T8" fmla="+- 0 5448 5400"/>
                  <a:gd name="T9" fmla="*/ T8 w 48"/>
                  <a:gd name="T10" fmla="+- 0 4846 4846"/>
                  <a:gd name="T11" fmla="*/ 4846 h 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48" h="50">
                    <a:moveTo>
                      <a:pt x="0" y="50"/>
                    </a:moveTo>
                    <a:lnTo>
                      <a:pt x="4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2" name="Group 219"/>
            <p:cNvGrpSpPr>
              <a:grpSpLocks/>
            </p:cNvGrpSpPr>
            <p:nvPr/>
          </p:nvGrpSpPr>
          <p:grpSpPr bwMode="auto">
            <a:xfrm>
              <a:off x="5400" y="4896"/>
              <a:ext cx="55" cy="55"/>
              <a:chOff x="5400" y="4896"/>
              <a:chExt cx="55" cy="55"/>
            </a:xfrm>
          </p:grpSpPr>
          <p:sp>
            <p:nvSpPr>
              <p:cNvPr id="1263" name="Freeform 220"/>
              <p:cNvSpPr>
                <a:spLocks/>
              </p:cNvSpPr>
              <p:nvPr/>
            </p:nvSpPr>
            <p:spPr bwMode="auto">
              <a:xfrm>
                <a:off x="5400" y="4896"/>
                <a:ext cx="55" cy="55"/>
              </a:xfrm>
              <a:custGeom>
                <a:avLst/>
                <a:gdLst>
                  <a:gd name="T0" fmla="+- 0 5400 5400"/>
                  <a:gd name="T1" fmla="*/ T0 w 55"/>
                  <a:gd name="T2" fmla="+- 0 4951 4896"/>
                  <a:gd name="T3" fmla="*/ 4951 h 55"/>
                  <a:gd name="T4" fmla="+- 0 5455 5400"/>
                  <a:gd name="T5" fmla="*/ T4 w 55"/>
                  <a:gd name="T6" fmla="+- 0 4896 4896"/>
                  <a:gd name="T7" fmla="*/ 4896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3" name="Group 221"/>
            <p:cNvGrpSpPr>
              <a:grpSpLocks/>
            </p:cNvGrpSpPr>
            <p:nvPr/>
          </p:nvGrpSpPr>
          <p:grpSpPr bwMode="auto">
            <a:xfrm>
              <a:off x="5393" y="4949"/>
              <a:ext cx="67" cy="67"/>
              <a:chOff x="5393" y="4949"/>
              <a:chExt cx="67" cy="67"/>
            </a:xfrm>
          </p:grpSpPr>
          <p:sp>
            <p:nvSpPr>
              <p:cNvPr id="1262" name="Freeform 222"/>
              <p:cNvSpPr>
                <a:spLocks/>
              </p:cNvSpPr>
              <p:nvPr/>
            </p:nvSpPr>
            <p:spPr bwMode="auto">
              <a:xfrm>
                <a:off x="5393" y="4949"/>
                <a:ext cx="67" cy="67"/>
              </a:xfrm>
              <a:custGeom>
                <a:avLst/>
                <a:gdLst>
                  <a:gd name="T0" fmla="+- 0 5393 5393"/>
                  <a:gd name="T1" fmla="*/ T0 w 67"/>
                  <a:gd name="T2" fmla="+- 0 5016 4949"/>
                  <a:gd name="T3" fmla="*/ 5016 h 67"/>
                  <a:gd name="T4" fmla="+- 0 5460 5393"/>
                  <a:gd name="T5" fmla="*/ T4 w 67"/>
                  <a:gd name="T6" fmla="+- 0 4949 4949"/>
                  <a:gd name="T7" fmla="*/ 4949 h 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67" h="67">
                    <a:moveTo>
                      <a:pt x="0" y="67"/>
                    </a:moveTo>
                    <a:lnTo>
                      <a:pt x="6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4" name="Group 223"/>
            <p:cNvGrpSpPr>
              <a:grpSpLocks/>
            </p:cNvGrpSpPr>
            <p:nvPr/>
          </p:nvGrpSpPr>
          <p:grpSpPr bwMode="auto">
            <a:xfrm>
              <a:off x="5412" y="5006"/>
              <a:ext cx="48" cy="50"/>
              <a:chOff x="5412" y="5006"/>
              <a:chExt cx="48" cy="50"/>
            </a:xfrm>
          </p:grpSpPr>
          <p:sp>
            <p:nvSpPr>
              <p:cNvPr id="1261" name="Freeform 224"/>
              <p:cNvSpPr>
                <a:spLocks/>
              </p:cNvSpPr>
              <p:nvPr/>
            </p:nvSpPr>
            <p:spPr bwMode="auto">
              <a:xfrm>
                <a:off x="5412" y="5006"/>
                <a:ext cx="48" cy="50"/>
              </a:xfrm>
              <a:custGeom>
                <a:avLst/>
                <a:gdLst>
                  <a:gd name="T0" fmla="+- 0 5412 5412"/>
                  <a:gd name="T1" fmla="*/ T0 w 48"/>
                  <a:gd name="T2" fmla="+- 0 5057 5006"/>
                  <a:gd name="T3" fmla="*/ 5057 h 50"/>
                  <a:gd name="T4" fmla="+- 0 5460 5412"/>
                  <a:gd name="T5" fmla="*/ T4 w 48"/>
                  <a:gd name="T6" fmla="+- 0 5006 5006"/>
                  <a:gd name="T7" fmla="*/ 5006 h 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8" h="50">
                    <a:moveTo>
                      <a:pt x="0" y="51"/>
                    </a:moveTo>
                    <a:lnTo>
                      <a:pt x="4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5" name="Group 225"/>
            <p:cNvGrpSpPr>
              <a:grpSpLocks/>
            </p:cNvGrpSpPr>
            <p:nvPr/>
          </p:nvGrpSpPr>
          <p:grpSpPr bwMode="auto">
            <a:xfrm>
              <a:off x="5448" y="5074"/>
              <a:ext cx="2" cy="2"/>
              <a:chOff x="5448" y="5074"/>
              <a:chExt cx="2" cy="2"/>
            </a:xfrm>
          </p:grpSpPr>
          <p:sp>
            <p:nvSpPr>
              <p:cNvPr id="1260" name="Freeform 226"/>
              <p:cNvSpPr>
                <a:spLocks/>
              </p:cNvSpPr>
              <p:nvPr/>
            </p:nvSpPr>
            <p:spPr bwMode="auto">
              <a:xfrm>
                <a:off x="5448" y="5074"/>
                <a:ext cx="2" cy="2"/>
              </a:xfrm>
              <a:custGeom>
                <a:avLst/>
                <a:gdLst>
                  <a:gd name="T0" fmla="+- 0 5448 5448"/>
                  <a:gd name="T1" fmla="*/ T0 w 2"/>
                  <a:gd name="T2" fmla="+- 0 5076 5074"/>
                  <a:gd name="T3" fmla="*/ 5076 h 2"/>
                  <a:gd name="T4" fmla="+- 0 5450 5448"/>
                  <a:gd name="T5" fmla="*/ T4 w 2"/>
                  <a:gd name="T6" fmla="+- 0 5074 5074"/>
                  <a:gd name="T7" fmla="*/ 5074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6" name="Group 227"/>
            <p:cNvGrpSpPr>
              <a:grpSpLocks/>
            </p:cNvGrpSpPr>
            <p:nvPr/>
          </p:nvGrpSpPr>
          <p:grpSpPr bwMode="auto">
            <a:xfrm>
              <a:off x="5102" y="5153"/>
              <a:ext cx="98" cy="96"/>
              <a:chOff x="5102" y="5153"/>
              <a:chExt cx="98" cy="96"/>
            </a:xfrm>
          </p:grpSpPr>
          <p:sp>
            <p:nvSpPr>
              <p:cNvPr id="1259" name="Freeform 228"/>
              <p:cNvSpPr>
                <a:spLocks/>
              </p:cNvSpPr>
              <p:nvPr/>
            </p:nvSpPr>
            <p:spPr bwMode="auto">
              <a:xfrm>
                <a:off x="5102" y="5153"/>
                <a:ext cx="98" cy="96"/>
              </a:xfrm>
              <a:custGeom>
                <a:avLst/>
                <a:gdLst>
                  <a:gd name="T0" fmla="+- 0 5102 5102"/>
                  <a:gd name="T1" fmla="*/ T0 w 98"/>
                  <a:gd name="T2" fmla="+- 0 5249 5153"/>
                  <a:gd name="T3" fmla="*/ 5249 h 96"/>
                  <a:gd name="T4" fmla="+- 0 5198 5102"/>
                  <a:gd name="T5" fmla="*/ T4 w 98"/>
                  <a:gd name="T6" fmla="+- 0 5153 5153"/>
                  <a:gd name="T7" fmla="*/ 5153 h 96"/>
                  <a:gd name="T8" fmla="+- 0 5201 5102"/>
                  <a:gd name="T9" fmla="*/ T8 w 98"/>
                  <a:gd name="T10" fmla="+- 0 5153 5153"/>
                  <a:gd name="T11" fmla="*/ 5153 h 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98" h="96">
                    <a:moveTo>
                      <a:pt x="0" y="96"/>
                    </a:moveTo>
                    <a:lnTo>
                      <a:pt x="96" y="0"/>
                    </a:lnTo>
                    <a:lnTo>
                      <a:pt x="9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7" name="Group 229"/>
            <p:cNvGrpSpPr>
              <a:grpSpLocks/>
            </p:cNvGrpSpPr>
            <p:nvPr/>
          </p:nvGrpSpPr>
          <p:grpSpPr bwMode="auto">
            <a:xfrm>
              <a:off x="5165" y="5076"/>
              <a:ext cx="168" cy="170"/>
              <a:chOff x="5165" y="5076"/>
              <a:chExt cx="168" cy="170"/>
            </a:xfrm>
          </p:grpSpPr>
          <p:sp>
            <p:nvSpPr>
              <p:cNvPr id="1258" name="Freeform 230"/>
              <p:cNvSpPr>
                <a:spLocks/>
              </p:cNvSpPr>
              <p:nvPr/>
            </p:nvSpPr>
            <p:spPr bwMode="auto">
              <a:xfrm>
                <a:off x="5165" y="5076"/>
                <a:ext cx="168" cy="170"/>
              </a:xfrm>
              <a:custGeom>
                <a:avLst/>
                <a:gdLst>
                  <a:gd name="T0" fmla="+- 0 5165 5165"/>
                  <a:gd name="T1" fmla="*/ T0 w 168"/>
                  <a:gd name="T2" fmla="+- 0 5246 5076"/>
                  <a:gd name="T3" fmla="*/ 5246 h 170"/>
                  <a:gd name="T4" fmla="+- 0 5333 5165"/>
                  <a:gd name="T5" fmla="*/ T4 w 168"/>
                  <a:gd name="T6" fmla="+- 0 5076 5076"/>
                  <a:gd name="T7" fmla="*/ 5076 h 1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68" h="170">
                    <a:moveTo>
                      <a:pt x="0" y="170"/>
                    </a:moveTo>
                    <a:lnTo>
                      <a:pt x="16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8" name="Group 231"/>
            <p:cNvGrpSpPr>
              <a:grpSpLocks/>
            </p:cNvGrpSpPr>
            <p:nvPr/>
          </p:nvGrpSpPr>
          <p:grpSpPr bwMode="auto">
            <a:xfrm>
              <a:off x="5302" y="5057"/>
              <a:ext cx="110" cy="108"/>
              <a:chOff x="5302" y="5057"/>
              <a:chExt cx="110" cy="108"/>
            </a:xfrm>
          </p:grpSpPr>
          <p:sp>
            <p:nvSpPr>
              <p:cNvPr id="1257" name="Freeform 232"/>
              <p:cNvSpPr>
                <a:spLocks/>
              </p:cNvSpPr>
              <p:nvPr/>
            </p:nvSpPr>
            <p:spPr bwMode="auto">
              <a:xfrm>
                <a:off x="5302" y="5057"/>
                <a:ext cx="110" cy="108"/>
              </a:xfrm>
              <a:custGeom>
                <a:avLst/>
                <a:gdLst>
                  <a:gd name="T0" fmla="+- 0 5302 5302"/>
                  <a:gd name="T1" fmla="*/ T0 w 110"/>
                  <a:gd name="T2" fmla="+- 0 5165 5057"/>
                  <a:gd name="T3" fmla="*/ 5165 h 108"/>
                  <a:gd name="T4" fmla="+- 0 5412 5302"/>
                  <a:gd name="T5" fmla="*/ T4 w 110"/>
                  <a:gd name="T6" fmla="+- 0 5057 5057"/>
                  <a:gd name="T7" fmla="*/ 5057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10" h="108">
                    <a:moveTo>
                      <a:pt x="0" y="108"/>
                    </a:moveTo>
                    <a:lnTo>
                      <a:pt x="11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9" name="Group 233"/>
            <p:cNvGrpSpPr>
              <a:grpSpLocks/>
            </p:cNvGrpSpPr>
            <p:nvPr/>
          </p:nvGrpSpPr>
          <p:grpSpPr bwMode="auto">
            <a:xfrm>
              <a:off x="5436" y="5076"/>
              <a:ext cx="12" cy="10"/>
              <a:chOff x="5436" y="5076"/>
              <a:chExt cx="12" cy="10"/>
            </a:xfrm>
          </p:grpSpPr>
          <p:sp>
            <p:nvSpPr>
              <p:cNvPr id="1256" name="Freeform 234"/>
              <p:cNvSpPr>
                <a:spLocks/>
              </p:cNvSpPr>
              <p:nvPr/>
            </p:nvSpPr>
            <p:spPr bwMode="auto">
              <a:xfrm>
                <a:off x="5436" y="5076"/>
                <a:ext cx="12" cy="10"/>
              </a:xfrm>
              <a:custGeom>
                <a:avLst/>
                <a:gdLst>
                  <a:gd name="T0" fmla="+- 0 5436 5436"/>
                  <a:gd name="T1" fmla="*/ T0 w 12"/>
                  <a:gd name="T2" fmla="+- 0 5086 5076"/>
                  <a:gd name="T3" fmla="*/ 5086 h 10"/>
                  <a:gd name="T4" fmla="+- 0 5448 5436"/>
                  <a:gd name="T5" fmla="*/ T4 w 12"/>
                  <a:gd name="T6" fmla="+- 0 5076 5076"/>
                  <a:gd name="T7" fmla="*/ 5076 h 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0" name="Group 235"/>
            <p:cNvGrpSpPr>
              <a:grpSpLocks/>
            </p:cNvGrpSpPr>
            <p:nvPr/>
          </p:nvGrpSpPr>
          <p:grpSpPr bwMode="auto">
            <a:xfrm>
              <a:off x="5021" y="5285"/>
              <a:ext cx="65" cy="36"/>
              <a:chOff x="5021" y="5285"/>
              <a:chExt cx="65" cy="36"/>
            </a:xfrm>
          </p:grpSpPr>
          <p:sp>
            <p:nvSpPr>
              <p:cNvPr id="1255" name="Freeform 236"/>
              <p:cNvSpPr>
                <a:spLocks/>
              </p:cNvSpPr>
              <p:nvPr/>
            </p:nvSpPr>
            <p:spPr bwMode="auto">
              <a:xfrm>
                <a:off x="5021" y="5285"/>
                <a:ext cx="65" cy="36"/>
              </a:xfrm>
              <a:custGeom>
                <a:avLst/>
                <a:gdLst>
                  <a:gd name="T0" fmla="+- 0 5021 5021"/>
                  <a:gd name="T1" fmla="*/ T0 w 65"/>
                  <a:gd name="T2" fmla="+- 0 5285 5285"/>
                  <a:gd name="T3" fmla="*/ 5285 h 36"/>
                  <a:gd name="T4" fmla="+- 0 5086 5021"/>
                  <a:gd name="T5" fmla="*/ T4 w 65"/>
                  <a:gd name="T6" fmla="+- 0 5321 5285"/>
                  <a:gd name="T7" fmla="*/ 5321 h 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65" h="36">
                    <a:moveTo>
                      <a:pt x="0" y="0"/>
                    </a:moveTo>
                    <a:lnTo>
                      <a:pt x="65" y="3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1" name="Group 237"/>
            <p:cNvGrpSpPr>
              <a:grpSpLocks/>
            </p:cNvGrpSpPr>
            <p:nvPr/>
          </p:nvGrpSpPr>
          <p:grpSpPr bwMode="auto">
            <a:xfrm>
              <a:off x="3266" y="6175"/>
              <a:ext cx="7" cy="5"/>
              <a:chOff x="3266" y="6175"/>
              <a:chExt cx="7" cy="5"/>
            </a:xfrm>
          </p:grpSpPr>
          <p:sp>
            <p:nvSpPr>
              <p:cNvPr id="1254" name="Freeform 238"/>
              <p:cNvSpPr>
                <a:spLocks/>
              </p:cNvSpPr>
              <p:nvPr/>
            </p:nvSpPr>
            <p:spPr bwMode="auto">
              <a:xfrm>
                <a:off x="3266" y="6175"/>
                <a:ext cx="7" cy="5"/>
              </a:xfrm>
              <a:custGeom>
                <a:avLst/>
                <a:gdLst>
                  <a:gd name="T0" fmla="+- 0 3266 3266"/>
                  <a:gd name="T1" fmla="*/ T0 w 7"/>
                  <a:gd name="T2" fmla="+- 0 6180 6175"/>
                  <a:gd name="T3" fmla="*/ 6180 h 5"/>
                  <a:gd name="T4" fmla="+- 0 3274 3266"/>
                  <a:gd name="T5" fmla="*/ T4 w 7"/>
                  <a:gd name="T6" fmla="+- 0 6175 6175"/>
                  <a:gd name="T7" fmla="*/ 6175 h 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2" name="Group 239"/>
            <p:cNvGrpSpPr>
              <a:grpSpLocks/>
            </p:cNvGrpSpPr>
            <p:nvPr/>
          </p:nvGrpSpPr>
          <p:grpSpPr bwMode="auto">
            <a:xfrm>
              <a:off x="3264" y="6096"/>
              <a:ext cx="146" cy="146"/>
              <a:chOff x="3264" y="6096"/>
              <a:chExt cx="146" cy="146"/>
            </a:xfrm>
          </p:grpSpPr>
          <p:sp>
            <p:nvSpPr>
              <p:cNvPr id="1253" name="Freeform 240"/>
              <p:cNvSpPr>
                <a:spLocks/>
              </p:cNvSpPr>
              <p:nvPr/>
            </p:nvSpPr>
            <p:spPr bwMode="auto">
              <a:xfrm>
                <a:off x="3264" y="6096"/>
                <a:ext cx="146" cy="146"/>
              </a:xfrm>
              <a:custGeom>
                <a:avLst/>
                <a:gdLst>
                  <a:gd name="T0" fmla="+- 0 3264 3264"/>
                  <a:gd name="T1" fmla="*/ T0 w 146"/>
                  <a:gd name="T2" fmla="+- 0 6242 6096"/>
                  <a:gd name="T3" fmla="*/ 6242 h 146"/>
                  <a:gd name="T4" fmla="+- 0 3410 3264"/>
                  <a:gd name="T5" fmla="*/ T4 w 146"/>
                  <a:gd name="T6" fmla="+- 0 6096 6096"/>
                  <a:gd name="T7" fmla="*/ 6096 h 1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6" h="146">
                    <a:moveTo>
                      <a:pt x="0" y="146"/>
                    </a:moveTo>
                    <a:lnTo>
                      <a:pt x="14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3" name="Group 241"/>
            <p:cNvGrpSpPr>
              <a:grpSpLocks/>
            </p:cNvGrpSpPr>
            <p:nvPr/>
          </p:nvGrpSpPr>
          <p:grpSpPr bwMode="auto">
            <a:xfrm>
              <a:off x="3264" y="6017"/>
              <a:ext cx="278" cy="283"/>
              <a:chOff x="3264" y="6017"/>
              <a:chExt cx="278" cy="283"/>
            </a:xfrm>
          </p:grpSpPr>
          <p:sp>
            <p:nvSpPr>
              <p:cNvPr id="1252" name="Freeform 242"/>
              <p:cNvSpPr>
                <a:spLocks/>
              </p:cNvSpPr>
              <p:nvPr/>
            </p:nvSpPr>
            <p:spPr bwMode="auto">
              <a:xfrm>
                <a:off x="3264" y="6017"/>
                <a:ext cx="278" cy="283"/>
              </a:xfrm>
              <a:custGeom>
                <a:avLst/>
                <a:gdLst>
                  <a:gd name="T0" fmla="+- 0 3264 3264"/>
                  <a:gd name="T1" fmla="*/ T0 w 278"/>
                  <a:gd name="T2" fmla="+- 0 6300 6017"/>
                  <a:gd name="T3" fmla="*/ 6300 h 283"/>
                  <a:gd name="T4" fmla="+- 0 3542 3264"/>
                  <a:gd name="T5" fmla="*/ T4 w 278"/>
                  <a:gd name="T6" fmla="+- 0 6017 6017"/>
                  <a:gd name="T7" fmla="*/ 6017 h 28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78" h="283">
                    <a:moveTo>
                      <a:pt x="0" y="283"/>
                    </a:moveTo>
                    <a:lnTo>
                      <a:pt x="27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4" name="Group 243"/>
            <p:cNvGrpSpPr>
              <a:grpSpLocks/>
            </p:cNvGrpSpPr>
            <p:nvPr/>
          </p:nvGrpSpPr>
          <p:grpSpPr bwMode="auto">
            <a:xfrm>
              <a:off x="3264" y="6142"/>
              <a:ext cx="211" cy="216"/>
              <a:chOff x="3264" y="6142"/>
              <a:chExt cx="211" cy="216"/>
            </a:xfrm>
          </p:grpSpPr>
          <p:sp>
            <p:nvSpPr>
              <p:cNvPr id="1251" name="Freeform 244"/>
              <p:cNvSpPr>
                <a:spLocks/>
              </p:cNvSpPr>
              <p:nvPr/>
            </p:nvSpPr>
            <p:spPr bwMode="auto">
              <a:xfrm>
                <a:off x="3264" y="6142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6358 6142"/>
                  <a:gd name="T3" fmla="*/ 6358 h 216"/>
                  <a:gd name="T4" fmla="+- 0 3475 3264"/>
                  <a:gd name="T5" fmla="*/ T4 w 211"/>
                  <a:gd name="T6" fmla="+- 0 6142 6142"/>
                  <a:gd name="T7" fmla="*/ 6142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5" name="Group 245"/>
            <p:cNvGrpSpPr>
              <a:grpSpLocks/>
            </p:cNvGrpSpPr>
            <p:nvPr/>
          </p:nvGrpSpPr>
          <p:grpSpPr bwMode="auto">
            <a:xfrm>
              <a:off x="3509" y="5938"/>
              <a:ext cx="170" cy="170"/>
              <a:chOff x="3509" y="5938"/>
              <a:chExt cx="170" cy="170"/>
            </a:xfrm>
          </p:grpSpPr>
          <p:sp>
            <p:nvSpPr>
              <p:cNvPr id="1250" name="Freeform 246"/>
              <p:cNvSpPr>
                <a:spLocks/>
              </p:cNvSpPr>
              <p:nvPr/>
            </p:nvSpPr>
            <p:spPr bwMode="auto">
              <a:xfrm>
                <a:off x="3509" y="5938"/>
                <a:ext cx="170" cy="170"/>
              </a:xfrm>
              <a:custGeom>
                <a:avLst/>
                <a:gdLst>
                  <a:gd name="T0" fmla="+- 0 3509 3509"/>
                  <a:gd name="T1" fmla="*/ T0 w 170"/>
                  <a:gd name="T2" fmla="+- 0 6108 5938"/>
                  <a:gd name="T3" fmla="*/ 6108 h 170"/>
                  <a:gd name="T4" fmla="+- 0 3679 3509"/>
                  <a:gd name="T5" fmla="*/ T4 w 170"/>
                  <a:gd name="T6" fmla="+- 0 5938 5938"/>
                  <a:gd name="T7" fmla="*/ 5938 h 1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0" h="170">
                    <a:moveTo>
                      <a:pt x="0" y="170"/>
                    </a:moveTo>
                    <a:lnTo>
                      <a:pt x="17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6" name="Group 247"/>
            <p:cNvGrpSpPr>
              <a:grpSpLocks/>
            </p:cNvGrpSpPr>
            <p:nvPr/>
          </p:nvGrpSpPr>
          <p:grpSpPr bwMode="auto">
            <a:xfrm>
              <a:off x="3264" y="6199"/>
              <a:ext cx="211" cy="216"/>
              <a:chOff x="3264" y="6199"/>
              <a:chExt cx="211" cy="216"/>
            </a:xfrm>
          </p:grpSpPr>
          <p:sp>
            <p:nvSpPr>
              <p:cNvPr id="1249" name="Freeform 248"/>
              <p:cNvSpPr>
                <a:spLocks/>
              </p:cNvSpPr>
              <p:nvPr/>
            </p:nvSpPr>
            <p:spPr bwMode="auto">
              <a:xfrm>
                <a:off x="3264" y="6199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6415 6199"/>
                  <a:gd name="T3" fmla="*/ 6415 h 216"/>
                  <a:gd name="T4" fmla="+- 0 3475 3264"/>
                  <a:gd name="T5" fmla="*/ T4 w 211"/>
                  <a:gd name="T6" fmla="+- 0 6199 6199"/>
                  <a:gd name="T7" fmla="*/ 6199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7" name="Group 249"/>
            <p:cNvGrpSpPr>
              <a:grpSpLocks/>
            </p:cNvGrpSpPr>
            <p:nvPr/>
          </p:nvGrpSpPr>
          <p:grpSpPr bwMode="auto">
            <a:xfrm>
              <a:off x="3643" y="5861"/>
              <a:ext cx="170" cy="170"/>
              <a:chOff x="3643" y="5861"/>
              <a:chExt cx="170" cy="170"/>
            </a:xfrm>
          </p:grpSpPr>
          <p:sp>
            <p:nvSpPr>
              <p:cNvPr id="1248" name="Freeform 250"/>
              <p:cNvSpPr>
                <a:spLocks/>
              </p:cNvSpPr>
              <p:nvPr/>
            </p:nvSpPr>
            <p:spPr bwMode="auto">
              <a:xfrm>
                <a:off x="3643" y="5861"/>
                <a:ext cx="170" cy="170"/>
              </a:xfrm>
              <a:custGeom>
                <a:avLst/>
                <a:gdLst>
                  <a:gd name="T0" fmla="+- 0 3643 3643"/>
                  <a:gd name="T1" fmla="*/ T0 w 170"/>
                  <a:gd name="T2" fmla="+- 0 6031 5861"/>
                  <a:gd name="T3" fmla="*/ 6031 h 170"/>
                  <a:gd name="T4" fmla="+- 0 3814 3643"/>
                  <a:gd name="T5" fmla="*/ T4 w 170"/>
                  <a:gd name="T6" fmla="+- 0 5861 5861"/>
                  <a:gd name="T7" fmla="*/ 5861 h 1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0" h="170">
                    <a:moveTo>
                      <a:pt x="0" y="170"/>
                    </a:moveTo>
                    <a:lnTo>
                      <a:pt x="17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8" name="Group 251"/>
            <p:cNvGrpSpPr>
              <a:grpSpLocks/>
            </p:cNvGrpSpPr>
            <p:nvPr/>
          </p:nvGrpSpPr>
          <p:grpSpPr bwMode="auto">
            <a:xfrm>
              <a:off x="3264" y="6257"/>
              <a:ext cx="211" cy="216"/>
              <a:chOff x="3264" y="6257"/>
              <a:chExt cx="211" cy="216"/>
            </a:xfrm>
          </p:grpSpPr>
          <p:sp>
            <p:nvSpPr>
              <p:cNvPr id="1247" name="Freeform 252"/>
              <p:cNvSpPr>
                <a:spLocks/>
              </p:cNvSpPr>
              <p:nvPr/>
            </p:nvSpPr>
            <p:spPr bwMode="auto">
              <a:xfrm>
                <a:off x="3264" y="6257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6473 6257"/>
                  <a:gd name="T3" fmla="*/ 6473 h 216"/>
                  <a:gd name="T4" fmla="+- 0 3475 3264"/>
                  <a:gd name="T5" fmla="*/ T4 w 211"/>
                  <a:gd name="T6" fmla="+- 0 6257 6257"/>
                  <a:gd name="T7" fmla="*/ 6257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9" name="Group 253"/>
            <p:cNvGrpSpPr>
              <a:grpSpLocks/>
            </p:cNvGrpSpPr>
            <p:nvPr/>
          </p:nvGrpSpPr>
          <p:grpSpPr bwMode="auto">
            <a:xfrm>
              <a:off x="3780" y="5784"/>
              <a:ext cx="168" cy="168"/>
              <a:chOff x="3780" y="5784"/>
              <a:chExt cx="168" cy="168"/>
            </a:xfrm>
          </p:grpSpPr>
          <p:sp>
            <p:nvSpPr>
              <p:cNvPr id="1246" name="Freeform 254"/>
              <p:cNvSpPr>
                <a:spLocks/>
              </p:cNvSpPr>
              <p:nvPr/>
            </p:nvSpPr>
            <p:spPr bwMode="auto">
              <a:xfrm>
                <a:off x="3780" y="5784"/>
                <a:ext cx="168" cy="168"/>
              </a:xfrm>
              <a:custGeom>
                <a:avLst/>
                <a:gdLst>
                  <a:gd name="T0" fmla="+- 0 3780 3780"/>
                  <a:gd name="T1" fmla="*/ T0 w 168"/>
                  <a:gd name="T2" fmla="+- 0 5952 5784"/>
                  <a:gd name="T3" fmla="*/ 5952 h 168"/>
                  <a:gd name="T4" fmla="+- 0 3948 3780"/>
                  <a:gd name="T5" fmla="*/ T4 w 168"/>
                  <a:gd name="T6" fmla="+- 0 5784 5784"/>
                  <a:gd name="T7" fmla="*/ 5784 h 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68" h="168">
                    <a:moveTo>
                      <a:pt x="0" y="168"/>
                    </a:moveTo>
                    <a:lnTo>
                      <a:pt x="16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0" name="Group 255"/>
            <p:cNvGrpSpPr>
              <a:grpSpLocks/>
            </p:cNvGrpSpPr>
            <p:nvPr/>
          </p:nvGrpSpPr>
          <p:grpSpPr bwMode="auto">
            <a:xfrm>
              <a:off x="3264" y="6314"/>
              <a:ext cx="211" cy="216"/>
              <a:chOff x="3264" y="6314"/>
              <a:chExt cx="211" cy="216"/>
            </a:xfrm>
          </p:grpSpPr>
          <p:sp>
            <p:nvSpPr>
              <p:cNvPr id="1245" name="Freeform 256"/>
              <p:cNvSpPr>
                <a:spLocks/>
              </p:cNvSpPr>
              <p:nvPr/>
            </p:nvSpPr>
            <p:spPr bwMode="auto">
              <a:xfrm>
                <a:off x="3264" y="6314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6530 6314"/>
                  <a:gd name="T3" fmla="*/ 6530 h 216"/>
                  <a:gd name="T4" fmla="+- 0 3475 3264"/>
                  <a:gd name="T5" fmla="*/ T4 w 211"/>
                  <a:gd name="T6" fmla="+- 0 6314 6314"/>
                  <a:gd name="T7" fmla="*/ 6314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1" name="Group 257"/>
            <p:cNvGrpSpPr>
              <a:grpSpLocks/>
            </p:cNvGrpSpPr>
            <p:nvPr/>
          </p:nvGrpSpPr>
          <p:grpSpPr bwMode="auto">
            <a:xfrm>
              <a:off x="3912" y="5705"/>
              <a:ext cx="170" cy="170"/>
              <a:chOff x="3912" y="5705"/>
              <a:chExt cx="170" cy="170"/>
            </a:xfrm>
          </p:grpSpPr>
          <p:sp>
            <p:nvSpPr>
              <p:cNvPr id="1244" name="Freeform 258"/>
              <p:cNvSpPr>
                <a:spLocks/>
              </p:cNvSpPr>
              <p:nvPr/>
            </p:nvSpPr>
            <p:spPr bwMode="auto">
              <a:xfrm>
                <a:off x="3912" y="5705"/>
                <a:ext cx="170" cy="170"/>
              </a:xfrm>
              <a:custGeom>
                <a:avLst/>
                <a:gdLst>
                  <a:gd name="T0" fmla="+- 0 3912 3912"/>
                  <a:gd name="T1" fmla="*/ T0 w 170"/>
                  <a:gd name="T2" fmla="+- 0 5875 5705"/>
                  <a:gd name="T3" fmla="*/ 5875 h 170"/>
                  <a:gd name="T4" fmla="+- 0 4082 3912"/>
                  <a:gd name="T5" fmla="*/ T4 w 170"/>
                  <a:gd name="T6" fmla="+- 0 5705 5705"/>
                  <a:gd name="T7" fmla="*/ 5705 h 1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0" h="170">
                    <a:moveTo>
                      <a:pt x="0" y="170"/>
                    </a:moveTo>
                    <a:lnTo>
                      <a:pt x="17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2" name="Group 259"/>
            <p:cNvGrpSpPr>
              <a:grpSpLocks/>
            </p:cNvGrpSpPr>
            <p:nvPr/>
          </p:nvGrpSpPr>
          <p:grpSpPr bwMode="auto">
            <a:xfrm>
              <a:off x="3264" y="6370"/>
              <a:ext cx="211" cy="216"/>
              <a:chOff x="3264" y="6370"/>
              <a:chExt cx="211" cy="216"/>
            </a:xfrm>
          </p:grpSpPr>
          <p:sp>
            <p:nvSpPr>
              <p:cNvPr id="1243" name="Freeform 260"/>
              <p:cNvSpPr>
                <a:spLocks/>
              </p:cNvSpPr>
              <p:nvPr/>
            </p:nvSpPr>
            <p:spPr bwMode="auto">
              <a:xfrm>
                <a:off x="3264" y="6370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6586 6370"/>
                  <a:gd name="T3" fmla="*/ 6586 h 216"/>
                  <a:gd name="T4" fmla="+- 0 3475 3264"/>
                  <a:gd name="T5" fmla="*/ T4 w 211"/>
                  <a:gd name="T6" fmla="+- 0 6370 6370"/>
                  <a:gd name="T7" fmla="*/ 6370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3" name="Group 261"/>
            <p:cNvGrpSpPr>
              <a:grpSpLocks/>
            </p:cNvGrpSpPr>
            <p:nvPr/>
          </p:nvGrpSpPr>
          <p:grpSpPr bwMode="auto">
            <a:xfrm>
              <a:off x="4049" y="5628"/>
              <a:ext cx="168" cy="168"/>
              <a:chOff x="4049" y="5628"/>
              <a:chExt cx="168" cy="168"/>
            </a:xfrm>
          </p:grpSpPr>
          <p:sp>
            <p:nvSpPr>
              <p:cNvPr id="1242" name="Freeform 262"/>
              <p:cNvSpPr>
                <a:spLocks/>
              </p:cNvSpPr>
              <p:nvPr/>
            </p:nvSpPr>
            <p:spPr bwMode="auto">
              <a:xfrm>
                <a:off x="4049" y="5628"/>
                <a:ext cx="168" cy="168"/>
              </a:xfrm>
              <a:custGeom>
                <a:avLst/>
                <a:gdLst>
                  <a:gd name="T0" fmla="+- 0 4049 4049"/>
                  <a:gd name="T1" fmla="*/ T0 w 168"/>
                  <a:gd name="T2" fmla="+- 0 5796 5628"/>
                  <a:gd name="T3" fmla="*/ 5796 h 168"/>
                  <a:gd name="T4" fmla="+- 0 4217 4049"/>
                  <a:gd name="T5" fmla="*/ T4 w 168"/>
                  <a:gd name="T6" fmla="+- 0 5628 5628"/>
                  <a:gd name="T7" fmla="*/ 5628 h 168"/>
                  <a:gd name="T8" fmla="+- 0 4217 4049"/>
                  <a:gd name="T9" fmla="*/ T8 w 168"/>
                  <a:gd name="T10" fmla="+- 0 5628 5628"/>
                  <a:gd name="T11" fmla="*/ 5628 h 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68" h="168">
                    <a:moveTo>
                      <a:pt x="0" y="168"/>
                    </a:moveTo>
                    <a:lnTo>
                      <a:pt x="16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4" name="Group 263"/>
            <p:cNvGrpSpPr>
              <a:grpSpLocks/>
            </p:cNvGrpSpPr>
            <p:nvPr/>
          </p:nvGrpSpPr>
          <p:grpSpPr bwMode="auto">
            <a:xfrm>
              <a:off x="3264" y="6427"/>
              <a:ext cx="211" cy="216"/>
              <a:chOff x="3264" y="6427"/>
              <a:chExt cx="211" cy="216"/>
            </a:xfrm>
          </p:grpSpPr>
          <p:sp>
            <p:nvSpPr>
              <p:cNvPr id="1241" name="Freeform 264"/>
              <p:cNvSpPr>
                <a:spLocks/>
              </p:cNvSpPr>
              <p:nvPr/>
            </p:nvSpPr>
            <p:spPr bwMode="auto">
              <a:xfrm>
                <a:off x="3264" y="6427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6643 6427"/>
                  <a:gd name="T3" fmla="*/ 6643 h 216"/>
                  <a:gd name="T4" fmla="+- 0 3475 3264"/>
                  <a:gd name="T5" fmla="*/ T4 w 211"/>
                  <a:gd name="T6" fmla="+- 0 6427 6427"/>
                  <a:gd name="T7" fmla="*/ 6427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5" name="Group 265"/>
            <p:cNvGrpSpPr>
              <a:grpSpLocks/>
            </p:cNvGrpSpPr>
            <p:nvPr/>
          </p:nvGrpSpPr>
          <p:grpSpPr bwMode="auto">
            <a:xfrm>
              <a:off x="4181" y="5549"/>
              <a:ext cx="170" cy="168"/>
              <a:chOff x="4181" y="5549"/>
              <a:chExt cx="170" cy="168"/>
            </a:xfrm>
          </p:grpSpPr>
          <p:sp>
            <p:nvSpPr>
              <p:cNvPr id="1240" name="Freeform 266"/>
              <p:cNvSpPr>
                <a:spLocks/>
              </p:cNvSpPr>
              <p:nvPr/>
            </p:nvSpPr>
            <p:spPr bwMode="auto">
              <a:xfrm>
                <a:off x="4181" y="5549"/>
                <a:ext cx="170" cy="168"/>
              </a:xfrm>
              <a:custGeom>
                <a:avLst/>
                <a:gdLst>
                  <a:gd name="T0" fmla="+- 0 4181 4181"/>
                  <a:gd name="T1" fmla="*/ T0 w 170"/>
                  <a:gd name="T2" fmla="+- 0 5717 5549"/>
                  <a:gd name="T3" fmla="*/ 5717 h 168"/>
                  <a:gd name="T4" fmla="+- 0 4351 4181"/>
                  <a:gd name="T5" fmla="*/ T4 w 170"/>
                  <a:gd name="T6" fmla="+- 0 5549 5549"/>
                  <a:gd name="T7" fmla="*/ 5549 h 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0" h="168">
                    <a:moveTo>
                      <a:pt x="0" y="168"/>
                    </a:moveTo>
                    <a:lnTo>
                      <a:pt x="17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6" name="Group 267"/>
            <p:cNvGrpSpPr>
              <a:grpSpLocks/>
            </p:cNvGrpSpPr>
            <p:nvPr/>
          </p:nvGrpSpPr>
          <p:grpSpPr bwMode="auto">
            <a:xfrm>
              <a:off x="3264" y="6485"/>
              <a:ext cx="211" cy="216"/>
              <a:chOff x="3264" y="6485"/>
              <a:chExt cx="211" cy="216"/>
            </a:xfrm>
          </p:grpSpPr>
          <p:sp>
            <p:nvSpPr>
              <p:cNvPr id="1239" name="Freeform 268"/>
              <p:cNvSpPr>
                <a:spLocks/>
              </p:cNvSpPr>
              <p:nvPr/>
            </p:nvSpPr>
            <p:spPr bwMode="auto">
              <a:xfrm>
                <a:off x="3264" y="6485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6701 6485"/>
                  <a:gd name="T3" fmla="*/ 6701 h 216"/>
                  <a:gd name="T4" fmla="+- 0 3475 3264"/>
                  <a:gd name="T5" fmla="*/ T4 w 211"/>
                  <a:gd name="T6" fmla="+- 0 6485 6485"/>
                  <a:gd name="T7" fmla="*/ 6485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7" name="Group 269"/>
            <p:cNvGrpSpPr>
              <a:grpSpLocks/>
            </p:cNvGrpSpPr>
            <p:nvPr/>
          </p:nvGrpSpPr>
          <p:grpSpPr bwMode="auto">
            <a:xfrm>
              <a:off x="4318" y="5472"/>
              <a:ext cx="168" cy="168"/>
              <a:chOff x="4318" y="5472"/>
              <a:chExt cx="168" cy="168"/>
            </a:xfrm>
          </p:grpSpPr>
          <p:sp>
            <p:nvSpPr>
              <p:cNvPr id="1238" name="Freeform 270"/>
              <p:cNvSpPr>
                <a:spLocks/>
              </p:cNvSpPr>
              <p:nvPr/>
            </p:nvSpPr>
            <p:spPr bwMode="auto">
              <a:xfrm>
                <a:off x="4318" y="5472"/>
                <a:ext cx="168" cy="168"/>
              </a:xfrm>
              <a:custGeom>
                <a:avLst/>
                <a:gdLst>
                  <a:gd name="T0" fmla="+- 0 4318 4318"/>
                  <a:gd name="T1" fmla="*/ T0 w 168"/>
                  <a:gd name="T2" fmla="+- 0 5640 5472"/>
                  <a:gd name="T3" fmla="*/ 5640 h 168"/>
                  <a:gd name="T4" fmla="+- 0 4486 4318"/>
                  <a:gd name="T5" fmla="*/ T4 w 168"/>
                  <a:gd name="T6" fmla="+- 0 5472 5472"/>
                  <a:gd name="T7" fmla="*/ 5472 h 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68" h="168">
                    <a:moveTo>
                      <a:pt x="0" y="168"/>
                    </a:moveTo>
                    <a:lnTo>
                      <a:pt x="16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8" name="Group 271"/>
            <p:cNvGrpSpPr>
              <a:grpSpLocks/>
            </p:cNvGrpSpPr>
            <p:nvPr/>
          </p:nvGrpSpPr>
          <p:grpSpPr bwMode="auto">
            <a:xfrm>
              <a:off x="3264" y="6542"/>
              <a:ext cx="211" cy="216"/>
              <a:chOff x="3264" y="6542"/>
              <a:chExt cx="211" cy="216"/>
            </a:xfrm>
          </p:grpSpPr>
          <p:sp>
            <p:nvSpPr>
              <p:cNvPr id="1237" name="Freeform 272"/>
              <p:cNvSpPr>
                <a:spLocks/>
              </p:cNvSpPr>
              <p:nvPr/>
            </p:nvSpPr>
            <p:spPr bwMode="auto">
              <a:xfrm>
                <a:off x="3264" y="6542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6758 6542"/>
                  <a:gd name="T3" fmla="*/ 6758 h 216"/>
                  <a:gd name="T4" fmla="+- 0 3475 3264"/>
                  <a:gd name="T5" fmla="*/ T4 w 211"/>
                  <a:gd name="T6" fmla="+- 0 6542 6542"/>
                  <a:gd name="T7" fmla="*/ 6542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9" name="Group 273"/>
            <p:cNvGrpSpPr>
              <a:grpSpLocks/>
            </p:cNvGrpSpPr>
            <p:nvPr/>
          </p:nvGrpSpPr>
          <p:grpSpPr bwMode="auto">
            <a:xfrm>
              <a:off x="4452" y="5393"/>
              <a:ext cx="168" cy="168"/>
              <a:chOff x="4452" y="5393"/>
              <a:chExt cx="168" cy="168"/>
            </a:xfrm>
          </p:grpSpPr>
          <p:sp>
            <p:nvSpPr>
              <p:cNvPr id="1236" name="Freeform 274"/>
              <p:cNvSpPr>
                <a:spLocks/>
              </p:cNvSpPr>
              <p:nvPr/>
            </p:nvSpPr>
            <p:spPr bwMode="auto">
              <a:xfrm>
                <a:off x="4452" y="5393"/>
                <a:ext cx="168" cy="168"/>
              </a:xfrm>
              <a:custGeom>
                <a:avLst/>
                <a:gdLst>
                  <a:gd name="T0" fmla="+- 0 4452 4452"/>
                  <a:gd name="T1" fmla="*/ T0 w 168"/>
                  <a:gd name="T2" fmla="+- 0 5561 5393"/>
                  <a:gd name="T3" fmla="*/ 5561 h 168"/>
                  <a:gd name="T4" fmla="+- 0 4620 4452"/>
                  <a:gd name="T5" fmla="*/ T4 w 168"/>
                  <a:gd name="T6" fmla="+- 0 5393 5393"/>
                  <a:gd name="T7" fmla="*/ 5393 h 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68" h="168">
                    <a:moveTo>
                      <a:pt x="0" y="168"/>
                    </a:moveTo>
                    <a:lnTo>
                      <a:pt x="16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0" name="Group 275"/>
            <p:cNvGrpSpPr>
              <a:grpSpLocks/>
            </p:cNvGrpSpPr>
            <p:nvPr/>
          </p:nvGrpSpPr>
          <p:grpSpPr bwMode="auto">
            <a:xfrm>
              <a:off x="3264" y="6600"/>
              <a:ext cx="211" cy="216"/>
              <a:chOff x="3264" y="6600"/>
              <a:chExt cx="211" cy="216"/>
            </a:xfrm>
          </p:grpSpPr>
          <p:sp>
            <p:nvSpPr>
              <p:cNvPr id="1235" name="Freeform 276"/>
              <p:cNvSpPr>
                <a:spLocks/>
              </p:cNvSpPr>
              <p:nvPr/>
            </p:nvSpPr>
            <p:spPr bwMode="auto">
              <a:xfrm>
                <a:off x="3264" y="6600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6816 6600"/>
                  <a:gd name="T3" fmla="*/ 6816 h 216"/>
                  <a:gd name="T4" fmla="+- 0 3475 3264"/>
                  <a:gd name="T5" fmla="*/ T4 w 211"/>
                  <a:gd name="T6" fmla="+- 0 6600 6600"/>
                  <a:gd name="T7" fmla="*/ 6600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1" name="Group 277"/>
            <p:cNvGrpSpPr>
              <a:grpSpLocks/>
            </p:cNvGrpSpPr>
            <p:nvPr/>
          </p:nvGrpSpPr>
          <p:grpSpPr bwMode="auto">
            <a:xfrm>
              <a:off x="4714" y="5345"/>
              <a:ext cx="12" cy="12"/>
              <a:chOff x="4714" y="5345"/>
              <a:chExt cx="12" cy="12"/>
            </a:xfrm>
          </p:grpSpPr>
          <p:sp>
            <p:nvSpPr>
              <p:cNvPr id="1234" name="Freeform 278"/>
              <p:cNvSpPr>
                <a:spLocks/>
              </p:cNvSpPr>
              <p:nvPr/>
            </p:nvSpPr>
            <p:spPr bwMode="auto">
              <a:xfrm>
                <a:off x="4714" y="5345"/>
                <a:ext cx="12" cy="12"/>
              </a:xfrm>
              <a:custGeom>
                <a:avLst/>
                <a:gdLst>
                  <a:gd name="T0" fmla="+- 0 4714 4714"/>
                  <a:gd name="T1" fmla="*/ T0 w 12"/>
                  <a:gd name="T2" fmla="+- 0 5357 5345"/>
                  <a:gd name="T3" fmla="*/ 5357 h 12"/>
                  <a:gd name="T4" fmla="+- 0 4726 4714"/>
                  <a:gd name="T5" fmla="*/ T4 w 12"/>
                  <a:gd name="T6" fmla="+- 0 5345 5345"/>
                  <a:gd name="T7" fmla="*/ 5345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2" name="Group 279"/>
            <p:cNvGrpSpPr>
              <a:grpSpLocks/>
            </p:cNvGrpSpPr>
            <p:nvPr/>
          </p:nvGrpSpPr>
          <p:grpSpPr bwMode="auto">
            <a:xfrm>
              <a:off x="3264" y="6658"/>
              <a:ext cx="211" cy="216"/>
              <a:chOff x="3264" y="6658"/>
              <a:chExt cx="211" cy="216"/>
            </a:xfrm>
          </p:grpSpPr>
          <p:sp>
            <p:nvSpPr>
              <p:cNvPr id="1233" name="Freeform 280"/>
              <p:cNvSpPr>
                <a:spLocks/>
              </p:cNvSpPr>
              <p:nvPr/>
            </p:nvSpPr>
            <p:spPr bwMode="auto">
              <a:xfrm>
                <a:off x="3264" y="6658"/>
                <a:ext cx="211" cy="216"/>
              </a:xfrm>
              <a:custGeom>
                <a:avLst/>
                <a:gdLst>
                  <a:gd name="T0" fmla="+- 0 3264 3264"/>
                  <a:gd name="T1" fmla="*/ T0 w 211"/>
                  <a:gd name="T2" fmla="+- 0 6874 6658"/>
                  <a:gd name="T3" fmla="*/ 6874 h 216"/>
                  <a:gd name="T4" fmla="+- 0 3475 3264"/>
                  <a:gd name="T5" fmla="*/ T4 w 211"/>
                  <a:gd name="T6" fmla="+- 0 6658 6658"/>
                  <a:gd name="T7" fmla="*/ 6658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1" h="216">
                    <a:moveTo>
                      <a:pt x="0" y="216"/>
                    </a:moveTo>
                    <a:lnTo>
                      <a:pt x="21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3" name="Group 281"/>
            <p:cNvGrpSpPr>
              <a:grpSpLocks/>
            </p:cNvGrpSpPr>
            <p:nvPr/>
          </p:nvGrpSpPr>
          <p:grpSpPr bwMode="auto">
            <a:xfrm>
              <a:off x="4716" y="5364"/>
              <a:ext cx="48" cy="46"/>
              <a:chOff x="4716" y="5364"/>
              <a:chExt cx="48" cy="46"/>
            </a:xfrm>
          </p:grpSpPr>
          <p:sp>
            <p:nvSpPr>
              <p:cNvPr id="1232" name="Freeform 282"/>
              <p:cNvSpPr>
                <a:spLocks/>
              </p:cNvSpPr>
              <p:nvPr/>
            </p:nvSpPr>
            <p:spPr bwMode="auto">
              <a:xfrm>
                <a:off x="4716" y="5364"/>
                <a:ext cx="48" cy="46"/>
              </a:xfrm>
              <a:custGeom>
                <a:avLst/>
                <a:gdLst>
                  <a:gd name="T0" fmla="+- 0 4716 4716"/>
                  <a:gd name="T1" fmla="*/ T0 w 48"/>
                  <a:gd name="T2" fmla="+- 0 5410 5364"/>
                  <a:gd name="T3" fmla="*/ 5410 h 46"/>
                  <a:gd name="T4" fmla="+- 0 4764 4716"/>
                  <a:gd name="T5" fmla="*/ T4 w 48"/>
                  <a:gd name="T6" fmla="+- 0 5364 5364"/>
                  <a:gd name="T7" fmla="*/ 5364 h 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8" h="46">
                    <a:moveTo>
                      <a:pt x="0" y="46"/>
                    </a:moveTo>
                    <a:lnTo>
                      <a:pt x="4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4" name="Group 283"/>
            <p:cNvGrpSpPr>
              <a:grpSpLocks/>
            </p:cNvGrpSpPr>
            <p:nvPr/>
          </p:nvGrpSpPr>
          <p:grpSpPr bwMode="auto">
            <a:xfrm>
              <a:off x="3269" y="6715"/>
              <a:ext cx="206" cy="209"/>
              <a:chOff x="3269" y="6715"/>
              <a:chExt cx="206" cy="209"/>
            </a:xfrm>
          </p:grpSpPr>
          <p:sp>
            <p:nvSpPr>
              <p:cNvPr id="1231" name="Freeform 284"/>
              <p:cNvSpPr>
                <a:spLocks/>
              </p:cNvSpPr>
              <p:nvPr/>
            </p:nvSpPr>
            <p:spPr bwMode="auto">
              <a:xfrm>
                <a:off x="3269" y="6715"/>
                <a:ext cx="206" cy="209"/>
              </a:xfrm>
              <a:custGeom>
                <a:avLst/>
                <a:gdLst>
                  <a:gd name="T0" fmla="+- 0 3269 3269"/>
                  <a:gd name="T1" fmla="*/ T0 w 206"/>
                  <a:gd name="T2" fmla="+- 0 6924 6715"/>
                  <a:gd name="T3" fmla="*/ 6924 h 209"/>
                  <a:gd name="T4" fmla="+- 0 3475 3269"/>
                  <a:gd name="T5" fmla="*/ T4 w 206"/>
                  <a:gd name="T6" fmla="+- 0 6715 6715"/>
                  <a:gd name="T7" fmla="*/ 6715 h 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06" h="209">
                    <a:moveTo>
                      <a:pt x="0" y="209"/>
                    </a:moveTo>
                    <a:lnTo>
                      <a:pt x="20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5" name="Group 285"/>
            <p:cNvGrpSpPr>
              <a:grpSpLocks/>
            </p:cNvGrpSpPr>
            <p:nvPr/>
          </p:nvGrpSpPr>
          <p:grpSpPr bwMode="auto">
            <a:xfrm>
              <a:off x="4754" y="5376"/>
              <a:ext cx="53" cy="53"/>
              <a:chOff x="4754" y="5376"/>
              <a:chExt cx="53" cy="53"/>
            </a:xfrm>
          </p:grpSpPr>
          <p:sp>
            <p:nvSpPr>
              <p:cNvPr id="1230" name="Freeform 286"/>
              <p:cNvSpPr>
                <a:spLocks/>
              </p:cNvSpPr>
              <p:nvPr/>
            </p:nvSpPr>
            <p:spPr bwMode="auto">
              <a:xfrm>
                <a:off x="4754" y="5376"/>
                <a:ext cx="53" cy="53"/>
              </a:xfrm>
              <a:custGeom>
                <a:avLst/>
                <a:gdLst>
                  <a:gd name="T0" fmla="+- 0 4754 4754"/>
                  <a:gd name="T1" fmla="*/ T0 w 53"/>
                  <a:gd name="T2" fmla="+- 0 5429 5376"/>
                  <a:gd name="T3" fmla="*/ 5429 h 53"/>
                  <a:gd name="T4" fmla="+- 0 4807 4754"/>
                  <a:gd name="T5" fmla="*/ T4 w 53"/>
                  <a:gd name="T6" fmla="+- 0 5376 5376"/>
                  <a:gd name="T7" fmla="*/ 5376 h 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3" h="53">
                    <a:moveTo>
                      <a:pt x="0" y="53"/>
                    </a:moveTo>
                    <a:lnTo>
                      <a:pt x="5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6" name="Group 287"/>
            <p:cNvGrpSpPr>
              <a:grpSpLocks/>
            </p:cNvGrpSpPr>
            <p:nvPr/>
          </p:nvGrpSpPr>
          <p:grpSpPr bwMode="auto">
            <a:xfrm>
              <a:off x="3406" y="6773"/>
              <a:ext cx="70" cy="72"/>
              <a:chOff x="3406" y="6773"/>
              <a:chExt cx="70" cy="72"/>
            </a:xfrm>
          </p:grpSpPr>
          <p:sp>
            <p:nvSpPr>
              <p:cNvPr id="1229" name="Freeform 288"/>
              <p:cNvSpPr>
                <a:spLocks/>
              </p:cNvSpPr>
              <p:nvPr/>
            </p:nvSpPr>
            <p:spPr bwMode="auto">
              <a:xfrm>
                <a:off x="3406" y="6773"/>
                <a:ext cx="70" cy="72"/>
              </a:xfrm>
              <a:custGeom>
                <a:avLst/>
                <a:gdLst>
                  <a:gd name="T0" fmla="+- 0 3406 3406"/>
                  <a:gd name="T1" fmla="*/ T0 w 70"/>
                  <a:gd name="T2" fmla="+- 0 6845 6773"/>
                  <a:gd name="T3" fmla="*/ 6845 h 72"/>
                  <a:gd name="T4" fmla="+- 0 3475 3406"/>
                  <a:gd name="T5" fmla="*/ T4 w 70"/>
                  <a:gd name="T6" fmla="+- 0 6773 6773"/>
                  <a:gd name="T7" fmla="*/ 6773 h 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0" h="72">
                    <a:moveTo>
                      <a:pt x="0" y="72"/>
                    </a:moveTo>
                    <a:lnTo>
                      <a:pt x="6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7" name="Group 289"/>
            <p:cNvGrpSpPr>
              <a:grpSpLocks/>
            </p:cNvGrpSpPr>
            <p:nvPr/>
          </p:nvGrpSpPr>
          <p:grpSpPr bwMode="auto">
            <a:xfrm>
              <a:off x="4795" y="5386"/>
              <a:ext cx="62" cy="60"/>
              <a:chOff x="4795" y="5386"/>
              <a:chExt cx="62" cy="60"/>
            </a:xfrm>
          </p:grpSpPr>
          <p:sp>
            <p:nvSpPr>
              <p:cNvPr id="1228" name="Freeform 290"/>
              <p:cNvSpPr>
                <a:spLocks/>
              </p:cNvSpPr>
              <p:nvPr/>
            </p:nvSpPr>
            <p:spPr bwMode="auto">
              <a:xfrm>
                <a:off x="4795" y="5386"/>
                <a:ext cx="62" cy="60"/>
              </a:xfrm>
              <a:custGeom>
                <a:avLst/>
                <a:gdLst>
                  <a:gd name="T0" fmla="+- 0 4795 4795"/>
                  <a:gd name="T1" fmla="*/ T0 w 62"/>
                  <a:gd name="T2" fmla="+- 0 5446 5386"/>
                  <a:gd name="T3" fmla="*/ 5446 h 60"/>
                  <a:gd name="T4" fmla="+- 0 4858 4795"/>
                  <a:gd name="T5" fmla="*/ T4 w 62"/>
                  <a:gd name="T6" fmla="+- 0 5386 5386"/>
                  <a:gd name="T7" fmla="*/ 5386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62" h="60">
                    <a:moveTo>
                      <a:pt x="0" y="60"/>
                    </a:moveTo>
                    <a:lnTo>
                      <a:pt x="6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8" name="Group 291"/>
            <p:cNvGrpSpPr>
              <a:grpSpLocks/>
            </p:cNvGrpSpPr>
            <p:nvPr/>
          </p:nvGrpSpPr>
          <p:grpSpPr bwMode="auto">
            <a:xfrm>
              <a:off x="4841" y="5376"/>
              <a:ext cx="84" cy="82"/>
              <a:chOff x="4841" y="5376"/>
              <a:chExt cx="84" cy="82"/>
            </a:xfrm>
          </p:grpSpPr>
          <p:sp>
            <p:nvSpPr>
              <p:cNvPr id="1227" name="Freeform 292"/>
              <p:cNvSpPr>
                <a:spLocks/>
              </p:cNvSpPr>
              <p:nvPr/>
            </p:nvSpPr>
            <p:spPr bwMode="auto">
              <a:xfrm>
                <a:off x="4841" y="5376"/>
                <a:ext cx="84" cy="82"/>
              </a:xfrm>
              <a:custGeom>
                <a:avLst/>
                <a:gdLst>
                  <a:gd name="T0" fmla="+- 0 4841 4841"/>
                  <a:gd name="T1" fmla="*/ T0 w 84"/>
                  <a:gd name="T2" fmla="+- 0 5458 5376"/>
                  <a:gd name="T3" fmla="*/ 5458 h 82"/>
                  <a:gd name="T4" fmla="+- 0 4925 4841"/>
                  <a:gd name="T5" fmla="*/ T4 w 84"/>
                  <a:gd name="T6" fmla="+- 0 5376 5376"/>
                  <a:gd name="T7" fmla="*/ 5376 h 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4" h="82">
                    <a:moveTo>
                      <a:pt x="0" y="82"/>
                    </a:moveTo>
                    <a:lnTo>
                      <a:pt x="8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9" name="Group 293"/>
            <p:cNvGrpSpPr>
              <a:grpSpLocks/>
            </p:cNvGrpSpPr>
            <p:nvPr/>
          </p:nvGrpSpPr>
          <p:grpSpPr bwMode="auto">
            <a:xfrm>
              <a:off x="4894" y="5302"/>
              <a:ext cx="158" cy="158"/>
              <a:chOff x="4894" y="5302"/>
              <a:chExt cx="158" cy="158"/>
            </a:xfrm>
          </p:grpSpPr>
          <p:sp>
            <p:nvSpPr>
              <p:cNvPr id="1226" name="Freeform 294"/>
              <p:cNvSpPr>
                <a:spLocks/>
              </p:cNvSpPr>
              <p:nvPr/>
            </p:nvSpPr>
            <p:spPr bwMode="auto">
              <a:xfrm>
                <a:off x="4894" y="5302"/>
                <a:ext cx="158" cy="158"/>
              </a:xfrm>
              <a:custGeom>
                <a:avLst/>
                <a:gdLst>
                  <a:gd name="T0" fmla="+- 0 4894 4894"/>
                  <a:gd name="T1" fmla="*/ T0 w 158"/>
                  <a:gd name="T2" fmla="+- 0 5460 5302"/>
                  <a:gd name="T3" fmla="*/ 5460 h 158"/>
                  <a:gd name="T4" fmla="+- 0 5052 4894"/>
                  <a:gd name="T5" fmla="*/ T4 w 158"/>
                  <a:gd name="T6" fmla="+- 0 5302 5302"/>
                  <a:gd name="T7" fmla="*/ 5302 h 1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58" h="158">
                    <a:moveTo>
                      <a:pt x="0" y="158"/>
                    </a:moveTo>
                    <a:lnTo>
                      <a:pt x="15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0" name="Group 295"/>
            <p:cNvGrpSpPr>
              <a:grpSpLocks/>
            </p:cNvGrpSpPr>
            <p:nvPr/>
          </p:nvGrpSpPr>
          <p:grpSpPr bwMode="auto">
            <a:xfrm>
              <a:off x="4961" y="5328"/>
              <a:ext cx="120" cy="125"/>
              <a:chOff x="4961" y="5328"/>
              <a:chExt cx="120" cy="125"/>
            </a:xfrm>
          </p:grpSpPr>
          <p:sp>
            <p:nvSpPr>
              <p:cNvPr id="1225" name="Freeform 296"/>
              <p:cNvSpPr>
                <a:spLocks/>
              </p:cNvSpPr>
              <p:nvPr/>
            </p:nvSpPr>
            <p:spPr bwMode="auto">
              <a:xfrm>
                <a:off x="4961" y="5328"/>
                <a:ext cx="120" cy="125"/>
              </a:xfrm>
              <a:custGeom>
                <a:avLst/>
                <a:gdLst>
                  <a:gd name="T0" fmla="+- 0 4961 4961"/>
                  <a:gd name="T1" fmla="*/ T0 w 120"/>
                  <a:gd name="T2" fmla="+- 0 5453 5328"/>
                  <a:gd name="T3" fmla="*/ 5453 h 125"/>
                  <a:gd name="T4" fmla="+- 0 5081 4961"/>
                  <a:gd name="T5" fmla="*/ T4 w 120"/>
                  <a:gd name="T6" fmla="+- 0 5328 5328"/>
                  <a:gd name="T7" fmla="*/ 5328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20" h="125">
                    <a:moveTo>
                      <a:pt x="0" y="125"/>
                    </a:moveTo>
                    <a:lnTo>
                      <a:pt x="12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1" name="Group 297"/>
            <p:cNvGrpSpPr>
              <a:grpSpLocks/>
            </p:cNvGrpSpPr>
            <p:nvPr/>
          </p:nvGrpSpPr>
          <p:grpSpPr bwMode="auto">
            <a:xfrm>
              <a:off x="3238" y="5213"/>
              <a:ext cx="26" cy="24"/>
              <a:chOff x="3238" y="5213"/>
              <a:chExt cx="26" cy="24"/>
            </a:xfrm>
          </p:grpSpPr>
          <p:sp>
            <p:nvSpPr>
              <p:cNvPr id="1224" name="Freeform 298"/>
              <p:cNvSpPr>
                <a:spLocks/>
              </p:cNvSpPr>
              <p:nvPr/>
            </p:nvSpPr>
            <p:spPr bwMode="auto">
              <a:xfrm>
                <a:off x="3238" y="5213"/>
                <a:ext cx="26" cy="24"/>
              </a:xfrm>
              <a:custGeom>
                <a:avLst/>
                <a:gdLst>
                  <a:gd name="T0" fmla="+- 0 3238 3238"/>
                  <a:gd name="T1" fmla="*/ T0 w 26"/>
                  <a:gd name="T2" fmla="+- 0 5237 5213"/>
                  <a:gd name="T3" fmla="*/ 5237 h 24"/>
                  <a:gd name="T4" fmla="+- 0 3264 3238"/>
                  <a:gd name="T5" fmla="*/ T4 w 26"/>
                  <a:gd name="T6" fmla="+- 0 5213 5213"/>
                  <a:gd name="T7" fmla="*/ 5213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2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2" name="Group 299"/>
            <p:cNvGrpSpPr>
              <a:grpSpLocks/>
            </p:cNvGrpSpPr>
            <p:nvPr/>
          </p:nvGrpSpPr>
          <p:grpSpPr bwMode="auto">
            <a:xfrm>
              <a:off x="3238" y="5237"/>
              <a:ext cx="26" cy="24"/>
              <a:chOff x="3238" y="5237"/>
              <a:chExt cx="26" cy="24"/>
            </a:xfrm>
          </p:grpSpPr>
          <p:sp>
            <p:nvSpPr>
              <p:cNvPr id="1223" name="Freeform 300"/>
              <p:cNvSpPr>
                <a:spLocks/>
              </p:cNvSpPr>
              <p:nvPr/>
            </p:nvSpPr>
            <p:spPr bwMode="auto">
              <a:xfrm>
                <a:off x="3238" y="5237"/>
                <a:ext cx="26" cy="24"/>
              </a:xfrm>
              <a:custGeom>
                <a:avLst/>
                <a:gdLst>
                  <a:gd name="T0" fmla="+- 0 3238 3238"/>
                  <a:gd name="T1" fmla="*/ T0 w 26"/>
                  <a:gd name="T2" fmla="+- 0 5261 5237"/>
                  <a:gd name="T3" fmla="*/ 5261 h 24"/>
                  <a:gd name="T4" fmla="+- 0 3264 3238"/>
                  <a:gd name="T5" fmla="*/ T4 w 26"/>
                  <a:gd name="T6" fmla="+- 0 5237 5237"/>
                  <a:gd name="T7" fmla="*/ 5237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2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3" name="Group 301"/>
            <p:cNvGrpSpPr>
              <a:grpSpLocks/>
            </p:cNvGrpSpPr>
            <p:nvPr/>
          </p:nvGrpSpPr>
          <p:grpSpPr bwMode="auto">
            <a:xfrm>
              <a:off x="3238" y="5256"/>
              <a:ext cx="26" cy="24"/>
              <a:chOff x="3238" y="5256"/>
              <a:chExt cx="26" cy="24"/>
            </a:xfrm>
          </p:grpSpPr>
          <p:sp>
            <p:nvSpPr>
              <p:cNvPr id="1222" name="Freeform 302"/>
              <p:cNvSpPr>
                <a:spLocks/>
              </p:cNvSpPr>
              <p:nvPr/>
            </p:nvSpPr>
            <p:spPr bwMode="auto">
              <a:xfrm>
                <a:off x="3238" y="5256"/>
                <a:ext cx="26" cy="24"/>
              </a:xfrm>
              <a:custGeom>
                <a:avLst/>
                <a:gdLst>
                  <a:gd name="T0" fmla="+- 0 3238 3238"/>
                  <a:gd name="T1" fmla="*/ T0 w 26"/>
                  <a:gd name="T2" fmla="+- 0 5280 5256"/>
                  <a:gd name="T3" fmla="*/ 5280 h 24"/>
                  <a:gd name="T4" fmla="+- 0 3264 3238"/>
                  <a:gd name="T5" fmla="*/ T4 w 26"/>
                  <a:gd name="T6" fmla="+- 0 5256 5256"/>
                  <a:gd name="T7" fmla="*/ 5256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2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4" name="Group 303"/>
            <p:cNvGrpSpPr>
              <a:grpSpLocks/>
            </p:cNvGrpSpPr>
            <p:nvPr/>
          </p:nvGrpSpPr>
          <p:grpSpPr bwMode="auto">
            <a:xfrm>
              <a:off x="3238" y="5280"/>
              <a:ext cx="26" cy="24"/>
              <a:chOff x="3238" y="5280"/>
              <a:chExt cx="26" cy="24"/>
            </a:xfrm>
          </p:grpSpPr>
          <p:sp>
            <p:nvSpPr>
              <p:cNvPr id="1221" name="Freeform 304"/>
              <p:cNvSpPr>
                <a:spLocks/>
              </p:cNvSpPr>
              <p:nvPr/>
            </p:nvSpPr>
            <p:spPr bwMode="auto">
              <a:xfrm>
                <a:off x="3238" y="5280"/>
                <a:ext cx="26" cy="24"/>
              </a:xfrm>
              <a:custGeom>
                <a:avLst/>
                <a:gdLst>
                  <a:gd name="T0" fmla="+- 0 3238 3238"/>
                  <a:gd name="T1" fmla="*/ T0 w 26"/>
                  <a:gd name="T2" fmla="+- 0 5304 5280"/>
                  <a:gd name="T3" fmla="*/ 5304 h 24"/>
                  <a:gd name="T4" fmla="+- 0 3264 3238"/>
                  <a:gd name="T5" fmla="*/ T4 w 26"/>
                  <a:gd name="T6" fmla="+- 0 5280 5280"/>
                  <a:gd name="T7" fmla="*/ 528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2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5" name="Group 305"/>
            <p:cNvGrpSpPr>
              <a:grpSpLocks/>
            </p:cNvGrpSpPr>
            <p:nvPr/>
          </p:nvGrpSpPr>
          <p:grpSpPr bwMode="auto">
            <a:xfrm>
              <a:off x="3238" y="5304"/>
              <a:ext cx="26" cy="24"/>
              <a:chOff x="3238" y="5304"/>
              <a:chExt cx="26" cy="24"/>
            </a:xfrm>
          </p:grpSpPr>
          <p:sp>
            <p:nvSpPr>
              <p:cNvPr id="1220" name="Freeform 306"/>
              <p:cNvSpPr>
                <a:spLocks/>
              </p:cNvSpPr>
              <p:nvPr/>
            </p:nvSpPr>
            <p:spPr bwMode="auto">
              <a:xfrm>
                <a:off x="3238" y="5304"/>
                <a:ext cx="26" cy="24"/>
              </a:xfrm>
              <a:custGeom>
                <a:avLst/>
                <a:gdLst>
                  <a:gd name="T0" fmla="+- 0 3238 3238"/>
                  <a:gd name="T1" fmla="*/ T0 w 26"/>
                  <a:gd name="T2" fmla="+- 0 5328 5304"/>
                  <a:gd name="T3" fmla="*/ 5328 h 24"/>
                  <a:gd name="T4" fmla="+- 0 3264 3238"/>
                  <a:gd name="T5" fmla="*/ T4 w 26"/>
                  <a:gd name="T6" fmla="+- 0 5304 5304"/>
                  <a:gd name="T7" fmla="*/ 530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2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6" name="Group 307"/>
            <p:cNvGrpSpPr>
              <a:grpSpLocks/>
            </p:cNvGrpSpPr>
            <p:nvPr/>
          </p:nvGrpSpPr>
          <p:grpSpPr bwMode="auto">
            <a:xfrm>
              <a:off x="3238" y="5328"/>
              <a:ext cx="26" cy="24"/>
              <a:chOff x="3238" y="5328"/>
              <a:chExt cx="26" cy="24"/>
            </a:xfrm>
          </p:grpSpPr>
          <p:sp>
            <p:nvSpPr>
              <p:cNvPr id="1219" name="Freeform 308"/>
              <p:cNvSpPr>
                <a:spLocks/>
              </p:cNvSpPr>
              <p:nvPr/>
            </p:nvSpPr>
            <p:spPr bwMode="auto">
              <a:xfrm>
                <a:off x="3238" y="5328"/>
                <a:ext cx="26" cy="24"/>
              </a:xfrm>
              <a:custGeom>
                <a:avLst/>
                <a:gdLst>
                  <a:gd name="T0" fmla="+- 0 3238 3238"/>
                  <a:gd name="T1" fmla="*/ T0 w 26"/>
                  <a:gd name="T2" fmla="+- 0 5352 5328"/>
                  <a:gd name="T3" fmla="*/ 5352 h 24"/>
                  <a:gd name="T4" fmla="+- 0 3264 3238"/>
                  <a:gd name="T5" fmla="*/ T4 w 26"/>
                  <a:gd name="T6" fmla="+- 0 5328 5328"/>
                  <a:gd name="T7" fmla="*/ 5328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2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7" name="Group 309"/>
            <p:cNvGrpSpPr>
              <a:grpSpLocks/>
            </p:cNvGrpSpPr>
            <p:nvPr/>
          </p:nvGrpSpPr>
          <p:grpSpPr bwMode="auto">
            <a:xfrm>
              <a:off x="3238" y="5350"/>
              <a:ext cx="26" cy="26"/>
              <a:chOff x="3238" y="5350"/>
              <a:chExt cx="26" cy="26"/>
            </a:xfrm>
          </p:grpSpPr>
          <p:sp>
            <p:nvSpPr>
              <p:cNvPr id="1218" name="Freeform 310"/>
              <p:cNvSpPr>
                <a:spLocks/>
              </p:cNvSpPr>
              <p:nvPr/>
            </p:nvSpPr>
            <p:spPr bwMode="auto">
              <a:xfrm>
                <a:off x="3238" y="5350"/>
                <a:ext cx="26" cy="26"/>
              </a:xfrm>
              <a:custGeom>
                <a:avLst/>
                <a:gdLst>
                  <a:gd name="T0" fmla="+- 0 3238 3238"/>
                  <a:gd name="T1" fmla="*/ T0 w 26"/>
                  <a:gd name="T2" fmla="+- 0 5376 5350"/>
                  <a:gd name="T3" fmla="*/ 5376 h 26"/>
                  <a:gd name="T4" fmla="+- 0 3264 3238"/>
                  <a:gd name="T5" fmla="*/ T4 w 26"/>
                  <a:gd name="T6" fmla="+- 0 5350 5350"/>
                  <a:gd name="T7" fmla="*/ 5350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6">
                    <a:moveTo>
                      <a:pt x="0" y="26"/>
                    </a:moveTo>
                    <a:lnTo>
                      <a:pt x="2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8" name="Group 311"/>
            <p:cNvGrpSpPr>
              <a:grpSpLocks/>
            </p:cNvGrpSpPr>
            <p:nvPr/>
          </p:nvGrpSpPr>
          <p:grpSpPr bwMode="auto">
            <a:xfrm>
              <a:off x="3238" y="5374"/>
              <a:ext cx="26" cy="24"/>
              <a:chOff x="3238" y="5374"/>
              <a:chExt cx="26" cy="24"/>
            </a:xfrm>
          </p:grpSpPr>
          <p:sp>
            <p:nvSpPr>
              <p:cNvPr id="1217" name="Freeform 312"/>
              <p:cNvSpPr>
                <a:spLocks/>
              </p:cNvSpPr>
              <p:nvPr/>
            </p:nvSpPr>
            <p:spPr bwMode="auto">
              <a:xfrm>
                <a:off x="3238" y="5374"/>
                <a:ext cx="26" cy="24"/>
              </a:xfrm>
              <a:custGeom>
                <a:avLst/>
                <a:gdLst>
                  <a:gd name="T0" fmla="+- 0 3238 3238"/>
                  <a:gd name="T1" fmla="*/ T0 w 26"/>
                  <a:gd name="T2" fmla="+- 0 5398 5374"/>
                  <a:gd name="T3" fmla="*/ 5398 h 24"/>
                  <a:gd name="T4" fmla="+- 0 3264 3238"/>
                  <a:gd name="T5" fmla="*/ T4 w 26"/>
                  <a:gd name="T6" fmla="+- 0 5374 5374"/>
                  <a:gd name="T7" fmla="*/ 537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2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9" name="Group 313"/>
            <p:cNvGrpSpPr>
              <a:grpSpLocks/>
            </p:cNvGrpSpPr>
            <p:nvPr/>
          </p:nvGrpSpPr>
          <p:grpSpPr bwMode="auto">
            <a:xfrm>
              <a:off x="3238" y="5398"/>
              <a:ext cx="26" cy="24"/>
              <a:chOff x="3238" y="5398"/>
              <a:chExt cx="26" cy="24"/>
            </a:xfrm>
          </p:grpSpPr>
          <p:sp>
            <p:nvSpPr>
              <p:cNvPr id="1216" name="Freeform 314"/>
              <p:cNvSpPr>
                <a:spLocks/>
              </p:cNvSpPr>
              <p:nvPr/>
            </p:nvSpPr>
            <p:spPr bwMode="auto">
              <a:xfrm>
                <a:off x="3238" y="5398"/>
                <a:ext cx="26" cy="24"/>
              </a:xfrm>
              <a:custGeom>
                <a:avLst/>
                <a:gdLst>
                  <a:gd name="T0" fmla="+- 0 3238 3238"/>
                  <a:gd name="T1" fmla="*/ T0 w 26"/>
                  <a:gd name="T2" fmla="+- 0 5422 5398"/>
                  <a:gd name="T3" fmla="*/ 5422 h 24"/>
                  <a:gd name="T4" fmla="+- 0 3264 3238"/>
                  <a:gd name="T5" fmla="*/ T4 w 26"/>
                  <a:gd name="T6" fmla="+- 0 5398 5398"/>
                  <a:gd name="T7" fmla="*/ 5398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2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0" name="Group 315"/>
            <p:cNvGrpSpPr>
              <a:grpSpLocks/>
            </p:cNvGrpSpPr>
            <p:nvPr/>
          </p:nvGrpSpPr>
          <p:grpSpPr bwMode="auto">
            <a:xfrm>
              <a:off x="3240" y="5417"/>
              <a:ext cx="26" cy="24"/>
              <a:chOff x="3240" y="5417"/>
              <a:chExt cx="26" cy="24"/>
            </a:xfrm>
          </p:grpSpPr>
          <p:sp>
            <p:nvSpPr>
              <p:cNvPr id="1215" name="Freeform 316"/>
              <p:cNvSpPr>
                <a:spLocks/>
              </p:cNvSpPr>
              <p:nvPr/>
            </p:nvSpPr>
            <p:spPr bwMode="auto">
              <a:xfrm>
                <a:off x="3240" y="5417"/>
                <a:ext cx="26" cy="24"/>
              </a:xfrm>
              <a:custGeom>
                <a:avLst/>
                <a:gdLst>
                  <a:gd name="T0" fmla="+- 0 3240 3240"/>
                  <a:gd name="T1" fmla="*/ T0 w 26"/>
                  <a:gd name="T2" fmla="+- 0 5441 5417"/>
                  <a:gd name="T3" fmla="*/ 5441 h 24"/>
                  <a:gd name="T4" fmla="+- 0 3266 3240"/>
                  <a:gd name="T5" fmla="*/ T4 w 26"/>
                  <a:gd name="T6" fmla="+- 0 5417 5417"/>
                  <a:gd name="T7" fmla="*/ 5417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2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1" name="Group 317"/>
            <p:cNvGrpSpPr>
              <a:grpSpLocks/>
            </p:cNvGrpSpPr>
            <p:nvPr/>
          </p:nvGrpSpPr>
          <p:grpSpPr bwMode="auto">
            <a:xfrm>
              <a:off x="3247" y="5412"/>
              <a:ext cx="43" cy="46"/>
              <a:chOff x="3247" y="5412"/>
              <a:chExt cx="43" cy="46"/>
            </a:xfrm>
          </p:grpSpPr>
          <p:sp>
            <p:nvSpPr>
              <p:cNvPr id="1214" name="Freeform 318"/>
              <p:cNvSpPr>
                <a:spLocks/>
              </p:cNvSpPr>
              <p:nvPr/>
            </p:nvSpPr>
            <p:spPr bwMode="auto">
              <a:xfrm>
                <a:off x="3247" y="5412"/>
                <a:ext cx="43" cy="46"/>
              </a:xfrm>
              <a:custGeom>
                <a:avLst/>
                <a:gdLst>
                  <a:gd name="T0" fmla="+- 0 3247 3247"/>
                  <a:gd name="T1" fmla="*/ T0 w 43"/>
                  <a:gd name="T2" fmla="+- 0 5458 5412"/>
                  <a:gd name="T3" fmla="*/ 5458 h 46"/>
                  <a:gd name="T4" fmla="+- 0 3290 3247"/>
                  <a:gd name="T5" fmla="*/ T4 w 43"/>
                  <a:gd name="T6" fmla="+- 0 5412 5412"/>
                  <a:gd name="T7" fmla="*/ 5412 h 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3" h="46">
                    <a:moveTo>
                      <a:pt x="0" y="46"/>
                    </a:moveTo>
                    <a:lnTo>
                      <a:pt x="4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2" name="Group 319"/>
            <p:cNvGrpSpPr>
              <a:grpSpLocks/>
            </p:cNvGrpSpPr>
            <p:nvPr/>
          </p:nvGrpSpPr>
          <p:grpSpPr bwMode="auto">
            <a:xfrm>
              <a:off x="3264" y="5381"/>
              <a:ext cx="82" cy="84"/>
              <a:chOff x="3264" y="5381"/>
              <a:chExt cx="82" cy="84"/>
            </a:xfrm>
          </p:grpSpPr>
          <p:sp>
            <p:nvSpPr>
              <p:cNvPr id="1213" name="Freeform 320"/>
              <p:cNvSpPr>
                <a:spLocks/>
              </p:cNvSpPr>
              <p:nvPr/>
            </p:nvSpPr>
            <p:spPr bwMode="auto">
              <a:xfrm>
                <a:off x="3264" y="5381"/>
                <a:ext cx="82" cy="84"/>
              </a:xfrm>
              <a:custGeom>
                <a:avLst/>
                <a:gdLst>
                  <a:gd name="T0" fmla="+- 0 3264 3264"/>
                  <a:gd name="T1" fmla="*/ T0 w 82"/>
                  <a:gd name="T2" fmla="+- 0 5465 5381"/>
                  <a:gd name="T3" fmla="*/ 5465 h 84"/>
                  <a:gd name="T4" fmla="+- 0 3346 3264"/>
                  <a:gd name="T5" fmla="*/ T4 w 82"/>
                  <a:gd name="T6" fmla="+- 0 5381 5381"/>
                  <a:gd name="T7" fmla="*/ 5381 h 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2" h="84">
                    <a:moveTo>
                      <a:pt x="0" y="84"/>
                    </a:moveTo>
                    <a:lnTo>
                      <a:pt x="8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3" name="Group 321"/>
            <p:cNvGrpSpPr>
              <a:grpSpLocks/>
            </p:cNvGrpSpPr>
            <p:nvPr/>
          </p:nvGrpSpPr>
          <p:grpSpPr bwMode="auto">
            <a:xfrm>
              <a:off x="3307" y="5352"/>
              <a:ext cx="94" cy="89"/>
              <a:chOff x="3307" y="5352"/>
              <a:chExt cx="94" cy="89"/>
            </a:xfrm>
          </p:grpSpPr>
          <p:sp>
            <p:nvSpPr>
              <p:cNvPr id="1212" name="Freeform 322"/>
              <p:cNvSpPr>
                <a:spLocks/>
              </p:cNvSpPr>
              <p:nvPr/>
            </p:nvSpPr>
            <p:spPr bwMode="auto">
              <a:xfrm>
                <a:off x="3307" y="5352"/>
                <a:ext cx="94" cy="89"/>
              </a:xfrm>
              <a:custGeom>
                <a:avLst/>
                <a:gdLst>
                  <a:gd name="T0" fmla="+- 0 3307 3307"/>
                  <a:gd name="T1" fmla="*/ T0 w 94"/>
                  <a:gd name="T2" fmla="+- 0 5441 5352"/>
                  <a:gd name="T3" fmla="*/ 5441 h 89"/>
                  <a:gd name="T4" fmla="+- 0 3398 3307"/>
                  <a:gd name="T5" fmla="*/ T4 w 94"/>
                  <a:gd name="T6" fmla="+- 0 5352 5352"/>
                  <a:gd name="T7" fmla="*/ 5352 h 89"/>
                  <a:gd name="T8" fmla="+- 0 3401 3307"/>
                  <a:gd name="T9" fmla="*/ T8 w 94"/>
                  <a:gd name="T10" fmla="+- 0 5352 5352"/>
                  <a:gd name="T11" fmla="*/ 5352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94" h="89">
                    <a:moveTo>
                      <a:pt x="0" y="89"/>
                    </a:moveTo>
                    <a:lnTo>
                      <a:pt x="91" y="0"/>
                    </a:lnTo>
                    <a:lnTo>
                      <a:pt x="9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4" name="Group 323"/>
            <p:cNvGrpSpPr>
              <a:grpSpLocks/>
            </p:cNvGrpSpPr>
            <p:nvPr/>
          </p:nvGrpSpPr>
          <p:grpSpPr bwMode="auto">
            <a:xfrm>
              <a:off x="3362" y="5321"/>
              <a:ext cx="91" cy="91"/>
              <a:chOff x="3362" y="5321"/>
              <a:chExt cx="91" cy="91"/>
            </a:xfrm>
          </p:grpSpPr>
          <p:sp>
            <p:nvSpPr>
              <p:cNvPr id="1211" name="Freeform 324"/>
              <p:cNvSpPr>
                <a:spLocks/>
              </p:cNvSpPr>
              <p:nvPr/>
            </p:nvSpPr>
            <p:spPr bwMode="auto">
              <a:xfrm>
                <a:off x="3362" y="5321"/>
                <a:ext cx="91" cy="91"/>
              </a:xfrm>
              <a:custGeom>
                <a:avLst/>
                <a:gdLst>
                  <a:gd name="T0" fmla="+- 0 3362 3362"/>
                  <a:gd name="T1" fmla="*/ T0 w 91"/>
                  <a:gd name="T2" fmla="+- 0 5412 5321"/>
                  <a:gd name="T3" fmla="*/ 5412 h 91"/>
                  <a:gd name="T4" fmla="+- 0 3454 3362"/>
                  <a:gd name="T5" fmla="*/ T4 w 91"/>
                  <a:gd name="T6" fmla="+- 0 5321 5321"/>
                  <a:gd name="T7" fmla="*/ 5321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1">
                    <a:moveTo>
                      <a:pt x="0" y="91"/>
                    </a:moveTo>
                    <a:lnTo>
                      <a:pt x="9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5" name="Group 325"/>
            <p:cNvGrpSpPr>
              <a:grpSpLocks/>
            </p:cNvGrpSpPr>
            <p:nvPr/>
          </p:nvGrpSpPr>
          <p:grpSpPr bwMode="auto">
            <a:xfrm>
              <a:off x="3413" y="5290"/>
              <a:ext cx="94" cy="91"/>
              <a:chOff x="3413" y="5290"/>
              <a:chExt cx="94" cy="91"/>
            </a:xfrm>
          </p:grpSpPr>
          <p:sp>
            <p:nvSpPr>
              <p:cNvPr id="1210" name="Freeform 326"/>
              <p:cNvSpPr>
                <a:spLocks/>
              </p:cNvSpPr>
              <p:nvPr/>
            </p:nvSpPr>
            <p:spPr bwMode="auto">
              <a:xfrm>
                <a:off x="3413" y="5290"/>
                <a:ext cx="94" cy="91"/>
              </a:xfrm>
              <a:custGeom>
                <a:avLst/>
                <a:gdLst>
                  <a:gd name="T0" fmla="+- 0 3413 3413"/>
                  <a:gd name="T1" fmla="*/ T0 w 94"/>
                  <a:gd name="T2" fmla="+- 0 5381 5290"/>
                  <a:gd name="T3" fmla="*/ 5381 h 91"/>
                  <a:gd name="T4" fmla="+- 0 3506 3413"/>
                  <a:gd name="T5" fmla="*/ T4 w 94"/>
                  <a:gd name="T6" fmla="+- 0 5290 5290"/>
                  <a:gd name="T7" fmla="*/ 5290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4" h="91">
                    <a:moveTo>
                      <a:pt x="0" y="91"/>
                    </a:moveTo>
                    <a:lnTo>
                      <a:pt x="9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6" name="Group 327"/>
            <p:cNvGrpSpPr>
              <a:grpSpLocks/>
            </p:cNvGrpSpPr>
            <p:nvPr/>
          </p:nvGrpSpPr>
          <p:grpSpPr bwMode="auto">
            <a:xfrm>
              <a:off x="3468" y="5256"/>
              <a:ext cx="91" cy="94"/>
              <a:chOff x="3468" y="5256"/>
              <a:chExt cx="91" cy="94"/>
            </a:xfrm>
          </p:grpSpPr>
          <p:sp>
            <p:nvSpPr>
              <p:cNvPr id="1209" name="Freeform 328"/>
              <p:cNvSpPr>
                <a:spLocks/>
              </p:cNvSpPr>
              <p:nvPr/>
            </p:nvSpPr>
            <p:spPr bwMode="auto">
              <a:xfrm>
                <a:off x="3468" y="5256"/>
                <a:ext cx="91" cy="94"/>
              </a:xfrm>
              <a:custGeom>
                <a:avLst/>
                <a:gdLst>
                  <a:gd name="T0" fmla="+- 0 3468 3468"/>
                  <a:gd name="T1" fmla="*/ T0 w 91"/>
                  <a:gd name="T2" fmla="+- 0 5350 5256"/>
                  <a:gd name="T3" fmla="*/ 5350 h 94"/>
                  <a:gd name="T4" fmla="+- 0 3559 3468"/>
                  <a:gd name="T5" fmla="*/ T4 w 91"/>
                  <a:gd name="T6" fmla="+- 0 5256 5256"/>
                  <a:gd name="T7" fmla="*/ 5256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4">
                    <a:moveTo>
                      <a:pt x="0" y="94"/>
                    </a:move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7" name="Group 329"/>
            <p:cNvGrpSpPr>
              <a:grpSpLocks/>
            </p:cNvGrpSpPr>
            <p:nvPr/>
          </p:nvGrpSpPr>
          <p:grpSpPr bwMode="auto">
            <a:xfrm>
              <a:off x="3521" y="5225"/>
              <a:ext cx="94" cy="91"/>
              <a:chOff x="3521" y="5225"/>
              <a:chExt cx="94" cy="91"/>
            </a:xfrm>
          </p:grpSpPr>
          <p:sp>
            <p:nvSpPr>
              <p:cNvPr id="1208" name="Freeform 330"/>
              <p:cNvSpPr>
                <a:spLocks/>
              </p:cNvSpPr>
              <p:nvPr/>
            </p:nvSpPr>
            <p:spPr bwMode="auto">
              <a:xfrm>
                <a:off x="3521" y="5225"/>
                <a:ext cx="94" cy="91"/>
              </a:xfrm>
              <a:custGeom>
                <a:avLst/>
                <a:gdLst>
                  <a:gd name="T0" fmla="+- 0 3521 3521"/>
                  <a:gd name="T1" fmla="*/ T0 w 94"/>
                  <a:gd name="T2" fmla="+- 0 5316 5225"/>
                  <a:gd name="T3" fmla="*/ 5316 h 91"/>
                  <a:gd name="T4" fmla="+- 0 3614 3521"/>
                  <a:gd name="T5" fmla="*/ T4 w 94"/>
                  <a:gd name="T6" fmla="+- 0 5225 5225"/>
                  <a:gd name="T7" fmla="*/ 5225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4" h="91">
                    <a:moveTo>
                      <a:pt x="0" y="91"/>
                    </a:moveTo>
                    <a:lnTo>
                      <a:pt x="9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8" name="Group 331"/>
            <p:cNvGrpSpPr>
              <a:grpSpLocks/>
            </p:cNvGrpSpPr>
            <p:nvPr/>
          </p:nvGrpSpPr>
          <p:grpSpPr bwMode="auto">
            <a:xfrm>
              <a:off x="3576" y="5194"/>
              <a:ext cx="91" cy="91"/>
              <a:chOff x="3576" y="5194"/>
              <a:chExt cx="91" cy="91"/>
            </a:xfrm>
          </p:grpSpPr>
          <p:sp>
            <p:nvSpPr>
              <p:cNvPr id="1207" name="Freeform 332"/>
              <p:cNvSpPr>
                <a:spLocks/>
              </p:cNvSpPr>
              <p:nvPr/>
            </p:nvSpPr>
            <p:spPr bwMode="auto">
              <a:xfrm>
                <a:off x="3576" y="5194"/>
                <a:ext cx="91" cy="91"/>
              </a:xfrm>
              <a:custGeom>
                <a:avLst/>
                <a:gdLst>
                  <a:gd name="T0" fmla="+- 0 3576 3576"/>
                  <a:gd name="T1" fmla="*/ T0 w 91"/>
                  <a:gd name="T2" fmla="+- 0 5285 5194"/>
                  <a:gd name="T3" fmla="*/ 5285 h 91"/>
                  <a:gd name="T4" fmla="+- 0 3667 3576"/>
                  <a:gd name="T5" fmla="*/ T4 w 91"/>
                  <a:gd name="T6" fmla="+- 0 5194 5194"/>
                  <a:gd name="T7" fmla="*/ 5194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1">
                    <a:moveTo>
                      <a:pt x="0" y="91"/>
                    </a:move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9" name="Group 333"/>
            <p:cNvGrpSpPr>
              <a:grpSpLocks/>
            </p:cNvGrpSpPr>
            <p:nvPr/>
          </p:nvGrpSpPr>
          <p:grpSpPr bwMode="auto">
            <a:xfrm>
              <a:off x="3631" y="5162"/>
              <a:ext cx="91" cy="94"/>
              <a:chOff x="3631" y="5162"/>
              <a:chExt cx="91" cy="94"/>
            </a:xfrm>
          </p:grpSpPr>
          <p:sp>
            <p:nvSpPr>
              <p:cNvPr id="1206" name="Freeform 334"/>
              <p:cNvSpPr>
                <a:spLocks/>
              </p:cNvSpPr>
              <p:nvPr/>
            </p:nvSpPr>
            <p:spPr bwMode="auto">
              <a:xfrm>
                <a:off x="3631" y="5162"/>
                <a:ext cx="91" cy="94"/>
              </a:xfrm>
              <a:custGeom>
                <a:avLst/>
                <a:gdLst>
                  <a:gd name="T0" fmla="+- 0 3631 3631"/>
                  <a:gd name="T1" fmla="*/ T0 w 91"/>
                  <a:gd name="T2" fmla="+- 0 5256 5162"/>
                  <a:gd name="T3" fmla="*/ 5256 h 94"/>
                  <a:gd name="T4" fmla="+- 0 3722 3631"/>
                  <a:gd name="T5" fmla="*/ T4 w 91"/>
                  <a:gd name="T6" fmla="+- 0 5162 5162"/>
                  <a:gd name="T7" fmla="*/ 5162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4">
                    <a:moveTo>
                      <a:pt x="0" y="94"/>
                    </a:move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0" name="Group 335"/>
            <p:cNvGrpSpPr>
              <a:grpSpLocks/>
            </p:cNvGrpSpPr>
            <p:nvPr/>
          </p:nvGrpSpPr>
          <p:grpSpPr bwMode="auto">
            <a:xfrm>
              <a:off x="3684" y="5129"/>
              <a:ext cx="94" cy="96"/>
              <a:chOff x="3684" y="5129"/>
              <a:chExt cx="94" cy="96"/>
            </a:xfrm>
          </p:grpSpPr>
          <p:sp>
            <p:nvSpPr>
              <p:cNvPr id="1205" name="Freeform 336"/>
              <p:cNvSpPr>
                <a:spLocks/>
              </p:cNvSpPr>
              <p:nvPr/>
            </p:nvSpPr>
            <p:spPr bwMode="auto">
              <a:xfrm>
                <a:off x="3684" y="5129"/>
                <a:ext cx="94" cy="96"/>
              </a:xfrm>
              <a:custGeom>
                <a:avLst/>
                <a:gdLst>
                  <a:gd name="T0" fmla="+- 0 3684 3684"/>
                  <a:gd name="T1" fmla="*/ T0 w 94"/>
                  <a:gd name="T2" fmla="+- 0 5225 5129"/>
                  <a:gd name="T3" fmla="*/ 5225 h 96"/>
                  <a:gd name="T4" fmla="+- 0 3775 3684"/>
                  <a:gd name="T5" fmla="*/ T4 w 94"/>
                  <a:gd name="T6" fmla="+- 0 5129 5129"/>
                  <a:gd name="T7" fmla="*/ 5129 h 96"/>
                  <a:gd name="T8" fmla="+- 0 3778 3684"/>
                  <a:gd name="T9" fmla="*/ T8 w 94"/>
                  <a:gd name="T10" fmla="+- 0 5129 5129"/>
                  <a:gd name="T11" fmla="*/ 5129 h 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94" h="96">
                    <a:moveTo>
                      <a:pt x="0" y="96"/>
                    </a:moveTo>
                    <a:lnTo>
                      <a:pt x="91" y="0"/>
                    </a:lnTo>
                    <a:lnTo>
                      <a:pt x="9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1" name="Group 337"/>
            <p:cNvGrpSpPr>
              <a:grpSpLocks/>
            </p:cNvGrpSpPr>
            <p:nvPr/>
          </p:nvGrpSpPr>
          <p:grpSpPr bwMode="auto">
            <a:xfrm>
              <a:off x="3739" y="5100"/>
              <a:ext cx="89" cy="94"/>
              <a:chOff x="3739" y="5100"/>
              <a:chExt cx="89" cy="94"/>
            </a:xfrm>
          </p:grpSpPr>
          <p:sp>
            <p:nvSpPr>
              <p:cNvPr id="1204" name="Freeform 338"/>
              <p:cNvSpPr>
                <a:spLocks/>
              </p:cNvSpPr>
              <p:nvPr/>
            </p:nvSpPr>
            <p:spPr bwMode="auto">
              <a:xfrm>
                <a:off x="3739" y="5100"/>
                <a:ext cx="89" cy="94"/>
              </a:xfrm>
              <a:custGeom>
                <a:avLst/>
                <a:gdLst>
                  <a:gd name="T0" fmla="+- 0 3739 3739"/>
                  <a:gd name="T1" fmla="*/ T0 w 89"/>
                  <a:gd name="T2" fmla="+- 0 5194 5100"/>
                  <a:gd name="T3" fmla="*/ 5194 h 94"/>
                  <a:gd name="T4" fmla="+- 0 3828 3739"/>
                  <a:gd name="T5" fmla="*/ T4 w 89"/>
                  <a:gd name="T6" fmla="+- 0 5100 5100"/>
                  <a:gd name="T7" fmla="*/ 5100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9" h="94">
                    <a:moveTo>
                      <a:pt x="0" y="94"/>
                    </a:moveTo>
                    <a:lnTo>
                      <a:pt x="8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2" name="Group 339"/>
            <p:cNvGrpSpPr>
              <a:grpSpLocks/>
            </p:cNvGrpSpPr>
            <p:nvPr/>
          </p:nvGrpSpPr>
          <p:grpSpPr bwMode="auto">
            <a:xfrm>
              <a:off x="3792" y="5069"/>
              <a:ext cx="91" cy="94"/>
              <a:chOff x="3792" y="5069"/>
              <a:chExt cx="91" cy="94"/>
            </a:xfrm>
          </p:grpSpPr>
          <p:sp>
            <p:nvSpPr>
              <p:cNvPr id="1203" name="Freeform 340"/>
              <p:cNvSpPr>
                <a:spLocks/>
              </p:cNvSpPr>
              <p:nvPr/>
            </p:nvSpPr>
            <p:spPr bwMode="auto">
              <a:xfrm>
                <a:off x="3792" y="5069"/>
                <a:ext cx="91" cy="94"/>
              </a:xfrm>
              <a:custGeom>
                <a:avLst/>
                <a:gdLst>
                  <a:gd name="T0" fmla="+- 0 3792 3792"/>
                  <a:gd name="T1" fmla="*/ T0 w 91"/>
                  <a:gd name="T2" fmla="+- 0 5162 5069"/>
                  <a:gd name="T3" fmla="*/ 5162 h 94"/>
                  <a:gd name="T4" fmla="+- 0 3883 3792"/>
                  <a:gd name="T5" fmla="*/ T4 w 91"/>
                  <a:gd name="T6" fmla="+- 0 5069 5069"/>
                  <a:gd name="T7" fmla="*/ 5069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4">
                    <a:moveTo>
                      <a:pt x="0" y="93"/>
                    </a:move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3" name="Group 341"/>
            <p:cNvGrpSpPr>
              <a:grpSpLocks/>
            </p:cNvGrpSpPr>
            <p:nvPr/>
          </p:nvGrpSpPr>
          <p:grpSpPr bwMode="auto">
            <a:xfrm>
              <a:off x="3845" y="5038"/>
              <a:ext cx="91" cy="91"/>
              <a:chOff x="3845" y="5038"/>
              <a:chExt cx="91" cy="91"/>
            </a:xfrm>
          </p:grpSpPr>
          <p:sp>
            <p:nvSpPr>
              <p:cNvPr id="1202" name="Freeform 342"/>
              <p:cNvSpPr>
                <a:spLocks/>
              </p:cNvSpPr>
              <p:nvPr/>
            </p:nvSpPr>
            <p:spPr bwMode="auto">
              <a:xfrm>
                <a:off x="3845" y="5038"/>
                <a:ext cx="91" cy="91"/>
              </a:xfrm>
              <a:custGeom>
                <a:avLst/>
                <a:gdLst>
                  <a:gd name="T0" fmla="+- 0 3845 3845"/>
                  <a:gd name="T1" fmla="*/ T0 w 91"/>
                  <a:gd name="T2" fmla="+- 0 5129 5038"/>
                  <a:gd name="T3" fmla="*/ 5129 h 91"/>
                  <a:gd name="T4" fmla="+- 0 3936 3845"/>
                  <a:gd name="T5" fmla="*/ T4 w 91"/>
                  <a:gd name="T6" fmla="+- 0 5038 5038"/>
                  <a:gd name="T7" fmla="*/ 5038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1">
                    <a:moveTo>
                      <a:pt x="0" y="91"/>
                    </a:move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4" name="Group 343"/>
            <p:cNvGrpSpPr>
              <a:grpSpLocks/>
            </p:cNvGrpSpPr>
            <p:nvPr/>
          </p:nvGrpSpPr>
          <p:grpSpPr bwMode="auto">
            <a:xfrm>
              <a:off x="3900" y="5006"/>
              <a:ext cx="91" cy="94"/>
              <a:chOff x="3900" y="5006"/>
              <a:chExt cx="91" cy="94"/>
            </a:xfrm>
          </p:grpSpPr>
          <p:sp>
            <p:nvSpPr>
              <p:cNvPr id="1201" name="Freeform 344"/>
              <p:cNvSpPr>
                <a:spLocks/>
              </p:cNvSpPr>
              <p:nvPr/>
            </p:nvSpPr>
            <p:spPr bwMode="auto">
              <a:xfrm>
                <a:off x="3900" y="5006"/>
                <a:ext cx="91" cy="94"/>
              </a:xfrm>
              <a:custGeom>
                <a:avLst/>
                <a:gdLst>
                  <a:gd name="T0" fmla="+- 0 3900 3900"/>
                  <a:gd name="T1" fmla="*/ T0 w 91"/>
                  <a:gd name="T2" fmla="+- 0 5100 5006"/>
                  <a:gd name="T3" fmla="*/ 5100 h 94"/>
                  <a:gd name="T4" fmla="+- 0 3991 3900"/>
                  <a:gd name="T5" fmla="*/ T4 w 91"/>
                  <a:gd name="T6" fmla="+- 0 5006 5006"/>
                  <a:gd name="T7" fmla="*/ 5006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4">
                    <a:moveTo>
                      <a:pt x="0" y="94"/>
                    </a:move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5" name="Group 345"/>
            <p:cNvGrpSpPr>
              <a:grpSpLocks/>
            </p:cNvGrpSpPr>
            <p:nvPr/>
          </p:nvGrpSpPr>
          <p:grpSpPr bwMode="auto">
            <a:xfrm>
              <a:off x="3953" y="4975"/>
              <a:ext cx="94" cy="94"/>
              <a:chOff x="3953" y="4975"/>
              <a:chExt cx="94" cy="94"/>
            </a:xfrm>
          </p:grpSpPr>
          <p:sp>
            <p:nvSpPr>
              <p:cNvPr id="1200" name="Freeform 346"/>
              <p:cNvSpPr>
                <a:spLocks/>
              </p:cNvSpPr>
              <p:nvPr/>
            </p:nvSpPr>
            <p:spPr bwMode="auto">
              <a:xfrm>
                <a:off x="3953" y="4975"/>
                <a:ext cx="94" cy="94"/>
              </a:xfrm>
              <a:custGeom>
                <a:avLst/>
                <a:gdLst>
                  <a:gd name="T0" fmla="+- 0 3953 3953"/>
                  <a:gd name="T1" fmla="*/ T0 w 94"/>
                  <a:gd name="T2" fmla="+- 0 5069 4975"/>
                  <a:gd name="T3" fmla="*/ 5069 h 94"/>
                  <a:gd name="T4" fmla="+- 0 4044 3953"/>
                  <a:gd name="T5" fmla="*/ T4 w 94"/>
                  <a:gd name="T6" fmla="+- 0 4975 4975"/>
                  <a:gd name="T7" fmla="*/ 4975 h 94"/>
                  <a:gd name="T8" fmla="+- 0 4046 3953"/>
                  <a:gd name="T9" fmla="*/ T8 w 94"/>
                  <a:gd name="T10" fmla="+- 0 4975 4975"/>
                  <a:gd name="T11" fmla="*/ 4975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94" h="94">
                    <a:moveTo>
                      <a:pt x="0" y="94"/>
                    </a:moveTo>
                    <a:lnTo>
                      <a:pt x="91" y="0"/>
                    </a:lnTo>
                    <a:lnTo>
                      <a:pt x="9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6" name="Group 347"/>
            <p:cNvGrpSpPr>
              <a:grpSpLocks/>
            </p:cNvGrpSpPr>
            <p:nvPr/>
          </p:nvGrpSpPr>
          <p:grpSpPr bwMode="auto">
            <a:xfrm>
              <a:off x="4008" y="4944"/>
              <a:ext cx="91" cy="91"/>
              <a:chOff x="4008" y="4944"/>
              <a:chExt cx="91" cy="91"/>
            </a:xfrm>
          </p:grpSpPr>
          <p:sp>
            <p:nvSpPr>
              <p:cNvPr id="1199" name="Freeform 348"/>
              <p:cNvSpPr>
                <a:spLocks/>
              </p:cNvSpPr>
              <p:nvPr/>
            </p:nvSpPr>
            <p:spPr bwMode="auto">
              <a:xfrm>
                <a:off x="4008" y="4944"/>
                <a:ext cx="91" cy="91"/>
              </a:xfrm>
              <a:custGeom>
                <a:avLst/>
                <a:gdLst>
                  <a:gd name="T0" fmla="+- 0 4008 4008"/>
                  <a:gd name="T1" fmla="*/ T0 w 91"/>
                  <a:gd name="T2" fmla="+- 0 5035 4944"/>
                  <a:gd name="T3" fmla="*/ 5035 h 91"/>
                  <a:gd name="T4" fmla="+- 0 4099 4008"/>
                  <a:gd name="T5" fmla="*/ T4 w 91"/>
                  <a:gd name="T6" fmla="+- 0 4944 4944"/>
                  <a:gd name="T7" fmla="*/ 4944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1">
                    <a:moveTo>
                      <a:pt x="0" y="91"/>
                    </a:move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7" name="Group 349"/>
            <p:cNvGrpSpPr>
              <a:grpSpLocks/>
            </p:cNvGrpSpPr>
            <p:nvPr/>
          </p:nvGrpSpPr>
          <p:grpSpPr bwMode="auto">
            <a:xfrm>
              <a:off x="4061" y="4913"/>
              <a:ext cx="94" cy="91"/>
              <a:chOff x="4061" y="4913"/>
              <a:chExt cx="94" cy="91"/>
            </a:xfrm>
          </p:grpSpPr>
          <p:sp>
            <p:nvSpPr>
              <p:cNvPr id="1198" name="Freeform 350"/>
              <p:cNvSpPr>
                <a:spLocks/>
              </p:cNvSpPr>
              <p:nvPr/>
            </p:nvSpPr>
            <p:spPr bwMode="auto">
              <a:xfrm>
                <a:off x="4061" y="4913"/>
                <a:ext cx="94" cy="91"/>
              </a:xfrm>
              <a:custGeom>
                <a:avLst/>
                <a:gdLst>
                  <a:gd name="T0" fmla="+- 0 4061 4061"/>
                  <a:gd name="T1" fmla="*/ T0 w 94"/>
                  <a:gd name="T2" fmla="+- 0 5004 4913"/>
                  <a:gd name="T3" fmla="*/ 5004 h 91"/>
                  <a:gd name="T4" fmla="+- 0 4154 4061"/>
                  <a:gd name="T5" fmla="*/ T4 w 94"/>
                  <a:gd name="T6" fmla="+- 0 4913 4913"/>
                  <a:gd name="T7" fmla="*/ 4913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4" h="91">
                    <a:moveTo>
                      <a:pt x="0" y="91"/>
                    </a:moveTo>
                    <a:lnTo>
                      <a:pt x="9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8" name="Group 351"/>
            <p:cNvGrpSpPr>
              <a:grpSpLocks/>
            </p:cNvGrpSpPr>
            <p:nvPr/>
          </p:nvGrpSpPr>
          <p:grpSpPr bwMode="auto">
            <a:xfrm>
              <a:off x="4116" y="4882"/>
              <a:ext cx="89" cy="91"/>
              <a:chOff x="4116" y="4882"/>
              <a:chExt cx="89" cy="91"/>
            </a:xfrm>
          </p:grpSpPr>
          <p:sp>
            <p:nvSpPr>
              <p:cNvPr id="1197" name="Freeform 352"/>
              <p:cNvSpPr>
                <a:spLocks/>
              </p:cNvSpPr>
              <p:nvPr/>
            </p:nvSpPr>
            <p:spPr bwMode="auto">
              <a:xfrm>
                <a:off x="4116" y="4882"/>
                <a:ext cx="89" cy="91"/>
              </a:xfrm>
              <a:custGeom>
                <a:avLst/>
                <a:gdLst>
                  <a:gd name="T0" fmla="+- 0 4116 4116"/>
                  <a:gd name="T1" fmla="*/ T0 w 89"/>
                  <a:gd name="T2" fmla="+- 0 4973 4882"/>
                  <a:gd name="T3" fmla="*/ 4973 h 91"/>
                  <a:gd name="T4" fmla="+- 0 4205 4116"/>
                  <a:gd name="T5" fmla="*/ T4 w 89"/>
                  <a:gd name="T6" fmla="+- 0 4882 4882"/>
                  <a:gd name="T7" fmla="*/ 4882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9" h="91">
                    <a:moveTo>
                      <a:pt x="0" y="91"/>
                    </a:moveTo>
                    <a:lnTo>
                      <a:pt x="8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9" name="Group 353"/>
            <p:cNvGrpSpPr>
              <a:grpSpLocks/>
            </p:cNvGrpSpPr>
            <p:nvPr/>
          </p:nvGrpSpPr>
          <p:grpSpPr bwMode="auto">
            <a:xfrm>
              <a:off x="4169" y="4850"/>
              <a:ext cx="91" cy="91"/>
              <a:chOff x="4169" y="4850"/>
              <a:chExt cx="91" cy="91"/>
            </a:xfrm>
          </p:grpSpPr>
          <p:sp>
            <p:nvSpPr>
              <p:cNvPr id="1196" name="Freeform 354"/>
              <p:cNvSpPr>
                <a:spLocks/>
              </p:cNvSpPr>
              <p:nvPr/>
            </p:nvSpPr>
            <p:spPr bwMode="auto">
              <a:xfrm>
                <a:off x="4169" y="4850"/>
                <a:ext cx="91" cy="91"/>
              </a:xfrm>
              <a:custGeom>
                <a:avLst/>
                <a:gdLst>
                  <a:gd name="T0" fmla="+- 0 4169 4169"/>
                  <a:gd name="T1" fmla="*/ T0 w 91"/>
                  <a:gd name="T2" fmla="+- 0 4942 4850"/>
                  <a:gd name="T3" fmla="*/ 4942 h 91"/>
                  <a:gd name="T4" fmla="+- 0 4260 4169"/>
                  <a:gd name="T5" fmla="*/ T4 w 91"/>
                  <a:gd name="T6" fmla="+- 0 4850 4850"/>
                  <a:gd name="T7" fmla="*/ 4850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1">
                    <a:moveTo>
                      <a:pt x="0" y="92"/>
                    </a:move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0" name="Group 355"/>
            <p:cNvGrpSpPr>
              <a:grpSpLocks/>
            </p:cNvGrpSpPr>
            <p:nvPr/>
          </p:nvGrpSpPr>
          <p:grpSpPr bwMode="auto">
            <a:xfrm>
              <a:off x="4224" y="4819"/>
              <a:ext cx="89" cy="91"/>
              <a:chOff x="4224" y="4819"/>
              <a:chExt cx="89" cy="91"/>
            </a:xfrm>
          </p:grpSpPr>
          <p:sp>
            <p:nvSpPr>
              <p:cNvPr id="1195" name="Freeform 356"/>
              <p:cNvSpPr>
                <a:spLocks/>
              </p:cNvSpPr>
              <p:nvPr/>
            </p:nvSpPr>
            <p:spPr bwMode="auto">
              <a:xfrm>
                <a:off x="4224" y="4819"/>
                <a:ext cx="89" cy="91"/>
              </a:xfrm>
              <a:custGeom>
                <a:avLst/>
                <a:gdLst>
                  <a:gd name="T0" fmla="+- 0 4224 4224"/>
                  <a:gd name="T1" fmla="*/ T0 w 89"/>
                  <a:gd name="T2" fmla="+- 0 4910 4819"/>
                  <a:gd name="T3" fmla="*/ 4910 h 91"/>
                  <a:gd name="T4" fmla="+- 0 4313 4224"/>
                  <a:gd name="T5" fmla="*/ T4 w 89"/>
                  <a:gd name="T6" fmla="+- 0 4819 4819"/>
                  <a:gd name="T7" fmla="*/ 4819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9" h="91">
                    <a:moveTo>
                      <a:pt x="0" y="91"/>
                    </a:moveTo>
                    <a:lnTo>
                      <a:pt x="8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1" name="Group 357"/>
            <p:cNvGrpSpPr>
              <a:grpSpLocks/>
            </p:cNvGrpSpPr>
            <p:nvPr/>
          </p:nvGrpSpPr>
          <p:grpSpPr bwMode="auto">
            <a:xfrm>
              <a:off x="4277" y="4788"/>
              <a:ext cx="91" cy="91"/>
              <a:chOff x="4277" y="4788"/>
              <a:chExt cx="91" cy="91"/>
            </a:xfrm>
          </p:grpSpPr>
          <p:sp>
            <p:nvSpPr>
              <p:cNvPr id="1194" name="Freeform 358"/>
              <p:cNvSpPr>
                <a:spLocks/>
              </p:cNvSpPr>
              <p:nvPr/>
            </p:nvSpPr>
            <p:spPr bwMode="auto">
              <a:xfrm>
                <a:off x="4277" y="4788"/>
                <a:ext cx="91" cy="91"/>
              </a:xfrm>
              <a:custGeom>
                <a:avLst/>
                <a:gdLst>
                  <a:gd name="T0" fmla="+- 0 4277 4277"/>
                  <a:gd name="T1" fmla="*/ T0 w 91"/>
                  <a:gd name="T2" fmla="+- 0 4879 4788"/>
                  <a:gd name="T3" fmla="*/ 4879 h 91"/>
                  <a:gd name="T4" fmla="+- 0 4368 4277"/>
                  <a:gd name="T5" fmla="*/ T4 w 91"/>
                  <a:gd name="T6" fmla="+- 0 4788 4788"/>
                  <a:gd name="T7" fmla="*/ 4788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1">
                    <a:moveTo>
                      <a:pt x="0" y="91"/>
                    </a:move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2" name="Group 359"/>
            <p:cNvGrpSpPr>
              <a:grpSpLocks/>
            </p:cNvGrpSpPr>
            <p:nvPr/>
          </p:nvGrpSpPr>
          <p:grpSpPr bwMode="auto">
            <a:xfrm>
              <a:off x="4330" y="4757"/>
              <a:ext cx="94" cy="91"/>
              <a:chOff x="4330" y="4757"/>
              <a:chExt cx="94" cy="91"/>
            </a:xfrm>
          </p:grpSpPr>
          <p:sp>
            <p:nvSpPr>
              <p:cNvPr id="1193" name="Freeform 360"/>
              <p:cNvSpPr>
                <a:spLocks/>
              </p:cNvSpPr>
              <p:nvPr/>
            </p:nvSpPr>
            <p:spPr bwMode="auto">
              <a:xfrm>
                <a:off x="4330" y="4757"/>
                <a:ext cx="94" cy="91"/>
              </a:xfrm>
              <a:custGeom>
                <a:avLst/>
                <a:gdLst>
                  <a:gd name="T0" fmla="+- 0 4330 4330"/>
                  <a:gd name="T1" fmla="*/ T0 w 94"/>
                  <a:gd name="T2" fmla="+- 0 4848 4757"/>
                  <a:gd name="T3" fmla="*/ 4848 h 91"/>
                  <a:gd name="T4" fmla="+- 0 4421 4330"/>
                  <a:gd name="T5" fmla="*/ T4 w 94"/>
                  <a:gd name="T6" fmla="+- 0 4757 4757"/>
                  <a:gd name="T7" fmla="*/ 4757 h 91"/>
                  <a:gd name="T8" fmla="+- 0 4423 4330"/>
                  <a:gd name="T9" fmla="*/ T8 w 94"/>
                  <a:gd name="T10" fmla="+- 0 4757 4757"/>
                  <a:gd name="T11" fmla="*/ 4757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94" h="91">
                    <a:moveTo>
                      <a:pt x="0" y="91"/>
                    </a:moveTo>
                    <a:lnTo>
                      <a:pt x="91" y="0"/>
                    </a:lnTo>
                    <a:lnTo>
                      <a:pt x="9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3" name="Group 361"/>
            <p:cNvGrpSpPr>
              <a:grpSpLocks/>
            </p:cNvGrpSpPr>
            <p:nvPr/>
          </p:nvGrpSpPr>
          <p:grpSpPr bwMode="auto">
            <a:xfrm>
              <a:off x="4385" y="4726"/>
              <a:ext cx="91" cy="91"/>
              <a:chOff x="4385" y="4726"/>
              <a:chExt cx="91" cy="91"/>
            </a:xfrm>
          </p:grpSpPr>
          <p:sp>
            <p:nvSpPr>
              <p:cNvPr id="1192" name="Freeform 362"/>
              <p:cNvSpPr>
                <a:spLocks/>
              </p:cNvSpPr>
              <p:nvPr/>
            </p:nvSpPr>
            <p:spPr bwMode="auto">
              <a:xfrm>
                <a:off x="4385" y="4726"/>
                <a:ext cx="91" cy="91"/>
              </a:xfrm>
              <a:custGeom>
                <a:avLst/>
                <a:gdLst>
                  <a:gd name="T0" fmla="+- 0 4385 4385"/>
                  <a:gd name="T1" fmla="*/ T0 w 91"/>
                  <a:gd name="T2" fmla="+- 0 4817 4726"/>
                  <a:gd name="T3" fmla="*/ 4817 h 91"/>
                  <a:gd name="T4" fmla="+- 0 4476 4385"/>
                  <a:gd name="T5" fmla="*/ T4 w 91"/>
                  <a:gd name="T6" fmla="+- 0 4726 4726"/>
                  <a:gd name="T7" fmla="*/ 4726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1">
                    <a:moveTo>
                      <a:pt x="0" y="91"/>
                    </a:move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4" name="Group 363"/>
            <p:cNvGrpSpPr>
              <a:grpSpLocks/>
            </p:cNvGrpSpPr>
            <p:nvPr/>
          </p:nvGrpSpPr>
          <p:grpSpPr bwMode="auto">
            <a:xfrm>
              <a:off x="4438" y="4694"/>
              <a:ext cx="94" cy="91"/>
              <a:chOff x="4438" y="4694"/>
              <a:chExt cx="94" cy="91"/>
            </a:xfrm>
          </p:grpSpPr>
          <p:sp>
            <p:nvSpPr>
              <p:cNvPr id="1191" name="Freeform 364"/>
              <p:cNvSpPr>
                <a:spLocks/>
              </p:cNvSpPr>
              <p:nvPr/>
            </p:nvSpPr>
            <p:spPr bwMode="auto">
              <a:xfrm>
                <a:off x="4438" y="4694"/>
                <a:ext cx="94" cy="91"/>
              </a:xfrm>
              <a:custGeom>
                <a:avLst/>
                <a:gdLst>
                  <a:gd name="T0" fmla="+- 0 4438 4438"/>
                  <a:gd name="T1" fmla="*/ T0 w 94"/>
                  <a:gd name="T2" fmla="+- 0 4786 4694"/>
                  <a:gd name="T3" fmla="*/ 4786 h 91"/>
                  <a:gd name="T4" fmla="+- 0 4531 4438"/>
                  <a:gd name="T5" fmla="*/ T4 w 94"/>
                  <a:gd name="T6" fmla="+- 0 4694 4694"/>
                  <a:gd name="T7" fmla="*/ 4694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4" h="91">
                    <a:moveTo>
                      <a:pt x="0" y="92"/>
                    </a:moveTo>
                    <a:lnTo>
                      <a:pt x="9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5" name="Group 365"/>
            <p:cNvGrpSpPr>
              <a:grpSpLocks/>
            </p:cNvGrpSpPr>
            <p:nvPr/>
          </p:nvGrpSpPr>
          <p:grpSpPr bwMode="auto">
            <a:xfrm>
              <a:off x="4493" y="4663"/>
              <a:ext cx="91" cy="91"/>
              <a:chOff x="4493" y="4663"/>
              <a:chExt cx="91" cy="91"/>
            </a:xfrm>
          </p:grpSpPr>
          <p:sp>
            <p:nvSpPr>
              <p:cNvPr id="1190" name="Freeform 366"/>
              <p:cNvSpPr>
                <a:spLocks/>
              </p:cNvSpPr>
              <p:nvPr/>
            </p:nvSpPr>
            <p:spPr bwMode="auto">
              <a:xfrm>
                <a:off x="4493" y="4663"/>
                <a:ext cx="91" cy="91"/>
              </a:xfrm>
              <a:custGeom>
                <a:avLst/>
                <a:gdLst>
                  <a:gd name="T0" fmla="+- 0 4493 4493"/>
                  <a:gd name="T1" fmla="*/ T0 w 91"/>
                  <a:gd name="T2" fmla="+- 0 4754 4663"/>
                  <a:gd name="T3" fmla="*/ 4754 h 91"/>
                  <a:gd name="T4" fmla="+- 0 4584 4493"/>
                  <a:gd name="T5" fmla="*/ T4 w 91"/>
                  <a:gd name="T6" fmla="+- 0 4663 4663"/>
                  <a:gd name="T7" fmla="*/ 4663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1">
                    <a:moveTo>
                      <a:pt x="0" y="91"/>
                    </a:move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6" name="Group 367"/>
            <p:cNvGrpSpPr>
              <a:grpSpLocks/>
            </p:cNvGrpSpPr>
            <p:nvPr/>
          </p:nvGrpSpPr>
          <p:grpSpPr bwMode="auto">
            <a:xfrm>
              <a:off x="4546" y="4632"/>
              <a:ext cx="91" cy="91"/>
              <a:chOff x="4546" y="4632"/>
              <a:chExt cx="91" cy="91"/>
            </a:xfrm>
          </p:grpSpPr>
          <p:sp>
            <p:nvSpPr>
              <p:cNvPr id="1189" name="Freeform 368"/>
              <p:cNvSpPr>
                <a:spLocks/>
              </p:cNvSpPr>
              <p:nvPr/>
            </p:nvSpPr>
            <p:spPr bwMode="auto">
              <a:xfrm>
                <a:off x="4546" y="4632"/>
                <a:ext cx="91" cy="91"/>
              </a:xfrm>
              <a:custGeom>
                <a:avLst/>
                <a:gdLst>
                  <a:gd name="T0" fmla="+- 0 4546 4546"/>
                  <a:gd name="T1" fmla="*/ T0 w 91"/>
                  <a:gd name="T2" fmla="+- 0 4723 4632"/>
                  <a:gd name="T3" fmla="*/ 4723 h 91"/>
                  <a:gd name="T4" fmla="+- 0 4637 4546"/>
                  <a:gd name="T5" fmla="*/ T4 w 91"/>
                  <a:gd name="T6" fmla="+- 0 4632 4632"/>
                  <a:gd name="T7" fmla="*/ 4632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1">
                    <a:moveTo>
                      <a:pt x="0" y="91"/>
                    </a:move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7" name="Group 369"/>
            <p:cNvGrpSpPr>
              <a:grpSpLocks/>
            </p:cNvGrpSpPr>
            <p:nvPr/>
          </p:nvGrpSpPr>
          <p:grpSpPr bwMode="auto">
            <a:xfrm>
              <a:off x="4601" y="4598"/>
              <a:ext cx="89" cy="94"/>
              <a:chOff x="4601" y="4598"/>
              <a:chExt cx="89" cy="94"/>
            </a:xfrm>
          </p:grpSpPr>
          <p:sp>
            <p:nvSpPr>
              <p:cNvPr id="1188" name="Freeform 370"/>
              <p:cNvSpPr>
                <a:spLocks/>
              </p:cNvSpPr>
              <p:nvPr/>
            </p:nvSpPr>
            <p:spPr bwMode="auto">
              <a:xfrm>
                <a:off x="4601" y="4598"/>
                <a:ext cx="89" cy="94"/>
              </a:xfrm>
              <a:custGeom>
                <a:avLst/>
                <a:gdLst>
                  <a:gd name="T0" fmla="+- 0 4601 4601"/>
                  <a:gd name="T1" fmla="*/ T0 w 89"/>
                  <a:gd name="T2" fmla="+- 0 4692 4598"/>
                  <a:gd name="T3" fmla="*/ 4692 h 94"/>
                  <a:gd name="T4" fmla="+- 0 4690 4601"/>
                  <a:gd name="T5" fmla="*/ T4 w 89"/>
                  <a:gd name="T6" fmla="+- 0 4598 4598"/>
                  <a:gd name="T7" fmla="*/ 4598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9" h="94">
                    <a:moveTo>
                      <a:pt x="0" y="94"/>
                    </a:moveTo>
                    <a:lnTo>
                      <a:pt x="8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8" name="Group 371"/>
            <p:cNvGrpSpPr>
              <a:grpSpLocks/>
            </p:cNvGrpSpPr>
            <p:nvPr/>
          </p:nvGrpSpPr>
          <p:grpSpPr bwMode="auto">
            <a:xfrm>
              <a:off x="4656" y="4567"/>
              <a:ext cx="89" cy="94"/>
              <a:chOff x="4656" y="4567"/>
              <a:chExt cx="89" cy="94"/>
            </a:xfrm>
          </p:grpSpPr>
          <p:sp>
            <p:nvSpPr>
              <p:cNvPr id="1187" name="Freeform 372"/>
              <p:cNvSpPr>
                <a:spLocks/>
              </p:cNvSpPr>
              <p:nvPr/>
            </p:nvSpPr>
            <p:spPr bwMode="auto">
              <a:xfrm>
                <a:off x="4656" y="4567"/>
                <a:ext cx="89" cy="94"/>
              </a:xfrm>
              <a:custGeom>
                <a:avLst/>
                <a:gdLst>
                  <a:gd name="T0" fmla="+- 0 4656 4656"/>
                  <a:gd name="T1" fmla="*/ T0 w 89"/>
                  <a:gd name="T2" fmla="+- 0 4661 4567"/>
                  <a:gd name="T3" fmla="*/ 4661 h 94"/>
                  <a:gd name="T4" fmla="+- 0 4745 4656"/>
                  <a:gd name="T5" fmla="*/ T4 w 89"/>
                  <a:gd name="T6" fmla="+- 0 4567 4567"/>
                  <a:gd name="T7" fmla="*/ 4567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9" h="94">
                    <a:moveTo>
                      <a:pt x="0" y="94"/>
                    </a:moveTo>
                    <a:lnTo>
                      <a:pt x="8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9" name="Group 373"/>
            <p:cNvGrpSpPr>
              <a:grpSpLocks/>
            </p:cNvGrpSpPr>
            <p:nvPr/>
          </p:nvGrpSpPr>
          <p:grpSpPr bwMode="auto">
            <a:xfrm>
              <a:off x="4706" y="4536"/>
              <a:ext cx="94" cy="94"/>
              <a:chOff x="4706" y="4536"/>
              <a:chExt cx="94" cy="94"/>
            </a:xfrm>
          </p:grpSpPr>
          <p:sp>
            <p:nvSpPr>
              <p:cNvPr id="1186" name="Freeform 374"/>
              <p:cNvSpPr>
                <a:spLocks/>
              </p:cNvSpPr>
              <p:nvPr/>
            </p:nvSpPr>
            <p:spPr bwMode="auto">
              <a:xfrm>
                <a:off x="4706" y="4536"/>
                <a:ext cx="94" cy="94"/>
              </a:xfrm>
              <a:custGeom>
                <a:avLst/>
                <a:gdLst>
                  <a:gd name="T0" fmla="+- 0 4706 4706"/>
                  <a:gd name="T1" fmla="*/ T0 w 94"/>
                  <a:gd name="T2" fmla="+- 0 4630 4536"/>
                  <a:gd name="T3" fmla="*/ 4630 h 94"/>
                  <a:gd name="T4" fmla="+- 0 4798 4706"/>
                  <a:gd name="T5" fmla="*/ T4 w 94"/>
                  <a:gd name="T6" fmla="+- 0 4536 4536"/>
                  <a:gd name="T7" fmla="*/ 4536 h 94"/>
                  <a:gd name="T8" fmla="+- 0 4800 4706"/>
                  <a:gd name="T9" fmla="*/ T8 w 94"/>
                  <a:gd name="T10" fmla="+- 0 4536 4536"/>
                  <a:gd name="T11" fmla="*/ 4536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94" h="94">
                    <a:moveTo>
                      <a:pt x="0" y="94"/>
                    </a:moveTo>
                    <a:lnTo>
                      <a:pt x="92" y="0"/>
                    </a:lnTo>
                    <a:lnTo>
                      <a:pt x="9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0" name="Group 375"/>
            <p:cNvGrpSpPr>
              <a:grpSpLocks/>
            </p:cNvGrpSpPr>
            <p:nvPr/>
          </p:nvGrpSpPr>
          <p:grpSpPr bwMode="auto">
            <a:xfrm>
              <a:off x="4762" y="4505"/>
              <a:ext cx="91" cy="94"/>
              <a:chOff x="4762" y="4505"/>
              <a:chExt cx="91" cy="94"/>
            </a:xfrm>
          </p:grpSpPr>
          <p:sp>
            <p:nvSpPr>
              <p:cNvPr id="1185" name="Freeform 376"/>
              <p:cNvSpPr>
                <a:spLocks/>
              </p:cNvSpPr>
              <p:nvPr/>
            </p:nvSpPr>
            <p:spPr bwMode="auto">
              <a:xfrm>
                <a:off x="4762" y="4505"/>
                <a:ext cx="91" cy="94"/>
              </a:xfrm>
              <a:custGeom>
                <a:avLst/>
                <a:gdLst>
                  <a:gd name="T0" fmla="+- 0 4762 4762"/>
                  <a:gd name="T1" fmla="*/ T0 w 91"/>
                  <a:gd name="T2" fmla="+- 0 4598 4505"/>
                  <a:gd name="T3" fmla="*/ 4598 h 94"/>
                  <a:gd name="T4" fmla="+- 0 4853 4762"/>
                  <a:gd name="T5" fmla="*/ T4 w 91"/>
                  <a:gd name="T6" fmla="+- 0 4505 4505"/>
                  <a:gd name="T7" fmla="*/ 4505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4">
                    <a:moveTo>
                      <a:pt x="0" y="93"/>
                    </a:move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1" name="Group 377"/>
            <p:cNvGrpSpPr>
              <a:grpSpLocks/>
            </p:cNvGrpSpPr>
            <p:nvPr/>
          </p:nvGrpSpPr>
          <p:grpSpPr bwMode="auto">
            <a:xfrm>
              <a:off x="4814" y="4474"/>
              <a:ext cx="94" cy="94"/>
              <a:chOff x="4814" y="4474"/>
              <a:chExt cx="94" cy="94"/>
            </a:xfrm>
          </p:grpSpPr>
          <p:sp>
            <p:nvSpPr>
              <p:cNvPr id="1184" name="Freeform 378"/>
              <p:cNvSpPr>
                <a:spLocks/>
              </p:cNvSpPr>
              <p:nvPr/>
            </p:nvSpPr>
            <p:spPr bwMode="auto">
              <a:xfrm>
                <a:off x="4814" y="4474"/>
                <a:ext cx="94" cy="94"/>
              </a:xfrm>
              <a:custGeom>
                <a:avLst/>
                <a:gdLst>
                  <a:gd name="T0" fmla="+- 0 4814 4814"/>
                  <a:gd name="T1" fmla="*/ T0 w 94"/>
                  <a:gd name="T2" fmla="+- 0 4567 4474"/>
                  <a:gd name="T3" fmla="*/ 4567 h 94"/>
                  <a:gd name="T4" fmla="+- 0 4908 4814"/>
                  <a:gd name="T5" fmla="*/ T4 w 94"/>
                  <a:gd name="T6" fmla="+- 0 4474 4474"/>
                  <a:gd name="T7" fmla="*/ 4474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4" h="94">
                    <a:moveTo>
                      <a:pt x="0" y="93"/>
                    </a:moveTo>
                    <a:lnTo>
                      <a:pt x="9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2" name="Group 379"/>
            <p:cNvGrpSpPr>
              <a:grpSpLocks/>
            </p:cNvGrpSpPr>
            <p:nvPr/>
          </p:nvGrpSpPr>
          <p:grpSpPr bwMode="auto">
            <a:xfrm>
              <a:off x="4870" y="4442"/>
              <a:ext cx="91" cy="94"/>
              <a:chOff x="4870" y="4442"/>
              <a:chExt cx="91" cy="94"/>
            </a:xfrm>
          </p:grpSpPr>
          <p:sp>
            <p:nvSpPr>
              <p:cNvPr id="1183" name="Freeform 380"/>
              <p:cNvSpPr>
                <a:spLocks/>
              </p:cNvSpPr>
              <p:nvPr/>
            </p:nvSpPr>
            <p:spPr bwMode="auto">
              <a:xfrm>
                <a:off x="4870" y="4442"/>
                <a:ext cx="91" cy="94"/>
              </a:xfrm>
              <a:custGeom>
                <a:avLst/>
                <a:gdLst>
                  <a:gd name="T0" fmla="+- 0 4870 4870"/>
                  <a:gd name="T1" fmla="*/ T0 w 91"/>
                  <a:gd name="T2" fmla="+- 0 4536 4442"/>
                  <a:gd name="T3" fmla="*/ 4536 h 94"/>
                  <a:gd name="T4" fmla="+- 0 4961 4870"/>
                  <a:gd name="T5" fmla="*/ T4 w 91"/>
                  <a:gd name="T6" fmla="+- 0 4442 4442"/>
                  <a:gd name="T7" fmla="*/ 4442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4">
                    <a:moveTo>
                      <a:pt x="0" y="94"/>
                    </a:move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3" name="Group 381"/>
            <p:cNvGrpSpPr>
              <a:grpSpLocks/>
            </p:cNvGrpSpPr>
            <p:nvPr/>
          </p:nvGrpSpPr>
          <p:grpSpPr bwMode="auto">
            <a:xfrm>
              <a:off x="4925" y="4411"/>
              <a:ext cx="91" cy="94"/>
              <a:chOff x="4925" y="4411"/>
              <a:chExt cx="91" cy="94"/>
            </a:xfrm>
          </p:grpSpPr>
          <p:sp>
            <p:nvSpPr>
              <p:cNvPr id="1182" name="Freeform 382"/>
              <p:cNvSpPr>
                <a:spLocks/>
              </p:cNvSpPr>
              <p:nvPr/>
            </p:nvSpPr>
            <p:spPr bwMode="auto">
              <a:xfrm>
                <a:off x="4925" y="4411"/>
                <a:ext cx="91" cy="94"/>
              </a:xfrm>
              <a:custGeom>
                <a:avLst/>
                <a:gdLst>
                  <a:gd name="T0" fmla="+- 0 4925 4925"/>
                  <a:gd name="T1" fmla="*/ T0 w 91"/>
                  <a:gd name="T2" fmla="+- 0 4505 4411"/>
                  <a:gd name="T3" fmla="*/ 4505 h 94"/>
                  <a:gd name="T4" fmla="+- 0 5016 4925"/>
                  <a:gd name="T5" fmla="*/ T4 w 91"/>
                  <a:gd name="T6" fmla="+- 0 4411 4411"/>
                  <a:gd name="T7" fmla="*/ 4411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" h="94">
                    <a:moveTo>
                      <a:pt x="0" y="94"/>
                    </a:move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4" name="Group 383"/>
            <p:cNvGrpSpPr>
              <a:grpSpLocks/>
            </p:cNvGrpSpPr>
            <p:nvPr/>
          </p:nvGrpSpPr>
          <p:grpSpPr bwMode="auto">
            <a:xfrm>
              <a:off x="4978" y="4380"/>
              <a:ext cx="91" cy="91"/>
              <a:chOff x="4978" y="4380"/>
              <a:chExt cx="91" cy="91"/>
            </a:xfrm>
          </p:grpSpPr>
          <p:sp>
            <p:nvSpPr>
              <p:cNvPr id="1181" name="Freeform 384"/>
              <p:cNvSpPr>
                <a:spLocks/>
              </p:cNvSpPr>
              <p:nvPr/>
            </p:nvSpPr>
            <p:spPr bwMode="auto">
              <a:xfrm>
                <a:off x="4978" y="4380"/>
                <a:ext cx="91" cy="91"/>
              </a:xfrm>
              <a:custGeom>
                <a:avLst/>
                <a:gdLst>
                  <a:gd name="T0" fmla="+- 0 4978 4978"/>
                  <a:gd name="T1" fmla="*/ T0 w 91"/>
                  <a:gd name="T2" fmla="+- 0 4471 4380"/>
                  <a:gd name="T3" fmla="*/ 4471 h 91"/>
                  <a:gd name="T4" fmla="+- 0 5066 4978"/>
                  <a:gd name="T5" fmla="*/ T4 w 91"/>
                  <a:gd name="T6" fmla="+- 0 4380 4380"/>
                  <a:gd name="T7" fmla="*/ 4380 h 91"/>
                  <a:gd name="T8" fmla="+- 0 5069 4978"/>
                  <a:gd name="T9" fmla="*/ T8 w 91"/>
                  <a:gd name="T10" fmla="+- 0 4380 4380"/>
                  <a:gd name="T11" fmla="*/ 4380 h 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91" h="91">
                    <a:moveTo>
                      <a:pt x="0" y="91"/>
                    </a:moveTo>
                    <a:lnTo>
                      <a:pt x="88" y="0"/>
                    </a:lnTo>
                    <a:lnTo>
                      <a:pt x="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5" name="Group 385"/>
            <p:cNvGrpSpPr>
              <a:grpSpLocks/>
            </p:cNvGrpSpPr>
            <p:nvPr/>
          </p:nvGrpSpPr>
          <p:grpSpPr bwMode="auto">
            <a:xfrm>
              <a:off x="5033" y="4378"/>
              <a:ext cx="60" cy="62"/>
              <a:chOff x="5033" y="4378"/>
              <a:chExt cx="60" cy="62"/>
            </a:xfrm>
          </p:grpSpPr>
          <p:sp>
            <p:nvSpPr>
              <p:cNvPr id="1180" name="Freeform 386"/>
              <p:cNvSpPr>
                <a:spLocks/>
              </p:cNvSpPr>
              <p:nvPr/>
            </p:nvSpPr>
            <p:spPr bwMode="auto">
              <a:xfrm>
                <a:off x="5033" y="4378"/>
                <a:ext cx="60" cy="62"/>
              </a:xfrm>
              <a:custGeom>
                <a:avLst/>
                <a:gdLst>
                  <a:gd name="T0" fmla="+- 0 5033 5033"/>
                  <a:gd name="T1" fmla="*/ T0 w 60"/>
                  <a:gd name="T2" fmla="+- 0 4440 4378"/>
                  <a:gd name="T3" fmla="*/ 4440 h 62"/>
                  <a:gd name="T4" fmla="+- 0 5093 5033"/>
                  <a:gd name="T5" fmla="*/ T4 w 60"/>
                  <a:gd name="T6" fmla="+- 0 4378 4378"/>
                  <a:gd name="T7" fmla="*/ 4378 h 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60" h="62">
                    <a:moveTo>
                      <a:pt x="0" y="62"/>
                    </a:moveTo>
                    <a:lnTo>
                      <a:pt x="6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6" name="Group 387"/>
            <p:cNvGrpSpPr>
              <a:grpSpLocks/>
            </p:cNvGrpSpPr>
            <p:nvPr/>
          </p:nvGrpSpPr>
          <p:grpSpPr bwMode="auto">
            <a:xfrm>
              <a:off x="5083" y="4399"/>
              <a:ext cx="10" cy="10"/>
              <a:chOff x="5083" y="4399"/>
              <a:chExt cx="10" cy="10"/>
            </a:xfrm>
          </p:grpSpPr>
          <p:sp>
            <p:nvSpPr>
              <p:cNvPr id="1179" name="Freeform 388"/>
              <p:cNvSpPr>
                <a:spLocks/>
              </p:cNvSpPr>
              <p:nvPr/>
            </p:nvSpPr>
            <p:spPr bwMode="auto">
              <a:xfrm>
                <a:off x="5083" y="4399"/>
                <a:ext cx="10" cy="10"/>
              </a:xfrm>
              <a:custGeom>
                <a:avLst/>
                <a:gdLst>
                  <a:gd name="T0" fmla="+- 0 5083 5083"/>
                  <a:gd name="T1" fmla="*/ T0 w 10"/>
                  <a:gd name="T2" fmla="+- 0 4409 4399"/>
                  <a:gd name="T3" fmla="*/ 4409 h 10"/>
                  <a:gd name="T4" fmla="+- 0 5093 5083"/>
                  <a:gd name="T5" fmla="*/ T4 w 10"/>
                  <a:gd name="T6" fmla="+- 0 4399 4399"/>
                  <a:gd name="T7" fmla="*/ 4399 h 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1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7" name="Group 389"/>
            <p:cNvGrpSpPr>
              <a:grpSpLocks/>
            </p:cNvGrpSpPr>
            <p:nvPr/>
          </p:nvGrpSpPr>
          <p:grpSpPr bwMode="auto">
            <a:xfrm>
              <a:off x="3238" y="5436"/>
              <a:ext cx="26" cy="29"/>
              <a:chOff x="3238" y="5436"/>
              <a:chExt cx="26" cy="29"/>
            </a:xfrm>
          </p:grpSpPr>
          <p:sp>
            <p:nvSpPr>
              <p:cNvPr id="1178" name="Freeform 390"/>
              <p:cNvSpPr>
                <a:spLocks/>
              </p:cNvSpPr>
              <p:nvPr/>
            </p:nvSpPr>
            <p:spPr bwMode="auto">
              <a:xfrm>
                <a:off x="3238" y="5436"/>
                <a:ext cx="26" cy="29"/>
              </a:xfrm>
              <a:custGeom>
                <a:avLst/>
                <a:gdLst>
                  <a:gd name="T0" fmla="+- 0 3264 3238"/>
                  <a:gd name="T1" fmla="*/ T0 w 26"/>
                  <a:gd name="T2" fmla="+- 0 5465 5436"/>
                  <a:gd name="T3" fmla="*/ 5465 h 29"/>
                  <a:gd name="T4" fmla="+- 0 3238 3238"/>
                  <a:gd name="T5" fmla="*/ T4 w 26"/>
                  <a:gd name="T6" fmla="+- 0 5436 5436"/>
                  <a:gd name="T7" fmla="*/ 5436 h 29"/>
                  <a:gd name="T8" fmla="+- 0 3240 3238"/>
                  <a:gd name="T9" fmla="*/ T8 w 26"/>
                  <a:gd name="T10" fmla="+- 0 5436 5436"/>
                  <a:gd name="T11" fmla="*/ 5436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6" h="29">
                    <a:moveTo>
                      <a:pt x="26" y="29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8" name="Group 391"/>
            <p:cNvGrpSpPr>
              <a:grpSpLocks/>
            </p:cNvGrpSpPr>
            <p:nvPr/>
          </p:nvGrpSpPr>
          <p:grpSpPr bwMode="auto">
            <a:xfrm>
              <a:off x="3240" y="5412"/>
              <a:ext cx="41" cy="43"/>
              <a:chOff x="3240" y="5412"/>
              <a:chExt cx="41" cy="43"/>
            </a:xfrm>
          </p:grpSpPr>
          <p:sp>
            <p:nvSpPr>
              <p:cNvPr id="1177" name="Freeform 392"/>
              <p:cNvSpPr>
                <a:spLocks/>
              </p:cNvSpPr>
              <p:nvPr/>
            </p:nvSpPr>
            <p:spPr bwMode="auto">
              <a:xfrm>
                <a:off x="3240" y="5412"/>
                <a:ext cx="41" cy="43"/>
              </a:xfrm>
              <a:custGeom>
                <a:avLst/>
                <a:gdLst>
                  <a:gd name="T0" fmla="+- 0 3281 3240"/>
                  <a:gd name="T1" fmla="*/ T0 w 41"/>
                  <a:gd name="T2" fmla="+- 0 5455 5412"/>
                  <a:gd name="T3" fmla="*/ 5455 h 43"/>
                  <a:gd name="T4" fmla="+- 0 3240 3240"/>
                  <a:gd name="T5" fmla="*/ T4 w 41"/>
                  <a:gd name="T6" fmla="+- 0 5412 5412"/>
                  <a:gd name="T7" fmla="*/ 5412 h 43"/>
                  <a:gd name="T8" fmla="+- 0 3240 3240"/>
                  <a:gd name="T9" fmla="*/ T8 w 41"/>
                  <a:gd name="T10" fmla="+- 0 5412 5412"/>
                  <a:gd name="T11" fmla="*/ 5412 h 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41" h="43">
                    <a:moveTo>
                      <a:pt x="41" y="4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9" name="Group 393"/>
            <p:cNvGrpSpPr>
              <a:grpSpLocks/>
            </p:cNvGrpSpPr>
            <p:nvPr/>
          </p:nvGrpSpPr>
          <p:grpSpPr bwMode="auto">
            <a:xfrm>
              <a:off x="3240" y="5390"/>
              <a:ext cx="55" cy="58"/>
              <a:chOff x="3240" y="5390"/>
              <a:chExt cx="55" cy="58"/>
            </a:xfrm>
          </p:grpSpPr>
          <p:sp>
            <p:nvSpPr>
              <p:cNvPr id="1176" name="Freeform 394"/>
              <p:cNvSpPr>
                <a:spLocks/>
              </p:cNvSpPr>
              <p:nvPr/>
            </p:nvSpPr>
            <p:spPr bwMode="auto">
              <a:xfrm>
                <a:off x="3240" y="5390"/>
                <a:ext cx="55" cy="58"/>
              </a:xfrm>
              <a:custGeom>
                <a:avLst/>
                <a:gdLst>
                  <a:gd name="T0" fmla="+- 0 3295 3240"/>
                  <a:gd name="T1" fmla="*/ T0 w 55"/>
                  <a:gd name="T2" fmla="+- 0 5448 5390"/>
                  <a:gd name="T3" fmla="*/ 5448 h 58"/>
                  <a:gd name="T4" fmla="+- 0 3240 3240"/>
                  <a:gd name="T5" fmla="*/ T4 w 55"/>
                  <a:gd name="T6" fmla="+- 0 5390 5390"/>
                  <a:gd name="T7" fmla="*/ 5390 h 58"/>
                  <a:gd name="T8" fmla="+- 0 3240 3240"/>
                  <a:gd name="T9" fmla="*/ T8 w 55"/>
                  <a:gd name="T10" fmla="+- 0 5390 5390"/>
                  <a:gd name="T11" fmla="*/ 5390 h 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55" h="58">
                    <a:moveTo>
                      <a:pt x="55" y="58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0" name="Group 395"/>
            <p:cNvGrpSpPr>
              <a:grpSpLocks/>
            </p:cNvGrpSpPr>
            <p:nvPr/>
          </p:nvGrpSpPr>
          <p:grpSpPr bwMode="auto">
            <a:xfrm>
              <a:off x="3288" y="5414"/>
              <a:ext cx="24" cy="24"/>
              <a:chOff x="3288" y="5414"/>
              <a:chExt cx="24" cy="24"/>
            </a:xfrm>
          </p:grpSpPr>
          <p:sp>
            <p:nvSpPr>
              <p:cNvPr id="1175" name="Freeform 396"/>
              <p:cNvSpPr>
                <a:spLocks/>
              </p:cNvSpPr>
              <p:nvPr/>
            </p:nvSpPr>
            <p:spPr bwMode="auto">
              <a:xfrm>
                <a:off x="3288" y="5414"/>
                <a:ext cx="24" cy="24"/>
              </a:xfrm>
              <a:custGeom>
                <a:avLst/>
                <a:gdLst>
                  <a:gd name="T0" fmla="+- 0 3312 3288"/>
                  <a:gd name="T1" fmla="*/ T0 w 24"/>
                  <a:gd name="T2" fmla="+- 0 5438 5414"/>
                  <a:gd name="T3" fmla="*/ 5438 h 24"/>
                  <a:gd name="T4" fmla="+- 0 3288 3288"/>
                  <a:gd name="T5" fmla="*/ T4 w 24"/>
                  <a:gd name="T6" fmla="+- 0 5414 5414"/>
                  <a:gd name="T7" fmla="*/ 541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1" name="Group 397"/>
            <p:cNvGrpSpPr>
              <a:grpSpLocks/>
            </p:cNvGrpSpPr>
            <p:nvPr/>
          </p:nvGrpSpPr>
          <p:grpSpPr bwMode="auto">
            <a:xfrm>
              <a:off x="3240" y="5366"/>
              <a:ext cx="24" cy="24"/>
              <a:chOff x="3240" y="5366"/>
              <a:chExt cx="24" cy="24"/>
            </a:xfrm>
          </p:grpSpPr>
          <p:sp>
            <p:nvSpPr>
              <p:cNvPr id="1174" name="Freeform 398"/>
              <p:cNvSpPr>
                <a:spLocks/>
              </p:cNvSpPr>
              <p:nvPr/>
            </p:nvSpPr>
            <p:spPr bwMode="auto">
              <a:xfrm>
                <a:off x="3240" y="5366"/>
                <a:ext cx="24" cy="24"/>
              </a:xfrm>
              <a:custGeom>
                <a:avLst/>
                <a:gdLst>
                  <a:gd name="T0" fmla="+- 0 3264 3240"/>
                  <a:gd name="T1" fmla="*/ T0 w 24"/>
                  <a:gd name="T2" fmla="+- 0 5390 5366"/>
                  <a:gd name="T3" fmla="*/ 5390 h 24"/>
                  <a:gd name="T4" fmla="+- 0 3240 3240"/>
                  <a:gd name="T5" fmla="*/ T4 w 24"/>
                  <a:gd name="T6" fmla="+- 0 5366 5366"/>
                  <a:gd name="T7" fmla="*/ 5366 h 24"/>
                  <a:gd name="T8" fmla="+- 0 3240 3240"/>
                  <a:gd name="T9" fmla="*/ T8 w 24"/>
                  <a:gd name="T10" fmla="+- 0 5366 5366"/>
                  <a:gd name="T11" fmla="*/ 5366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2" name="Group 399"/>
            <p:cNvGrpSpPr>
              <a:grpSpLocks/>
            </p:cNvGrpSpPr>
            <p:nvPr/>
          </p:nvGrpSpPr>
          <p:grpSpPr bwMode="auto">
            <a:xfrm>
              <a:off x="3300" y="5407"/>
              <a:ext cx="24" cy="24"/>
              <a:chOff x="3300" y="5407"/>
              <a:chExt cx="24" cy="24"/>
            </a:xfrm>
          </p:grpSpPr>
          <p:sp>
            <p:nvSpPr>
              <p:cNvPr id="1173" name="Freeform 400"/>
              <p:cNvSpPr>
                <a:spLocks/>
              </p:cNvSpPr>
              <p:nvPr/>
            </p:nvSpPr>
            <p:spPr bwMode="auto">
              <a:xfrm>
                <a:off x="3300" y="5407"/>
                <a:ext cx="24" cy="24"/>
              </a:xfrm>
              <a:custGeom>
                <a:avLst/>
                <a:gdLst>
                  <a:gd name="T0" fmla="+- 0 3324 3300"/>
                  <a:gd name="T1" fmla="*/ T0 w 24"/>
                  <a:gd name="T2" fmla="+- 0 5431 5407"/>
                  <a:gd name="T3" fmla="*/ 5431 h 24"/>
                  <a:gd name="T4" fmla="+- 0 3300 3300"/>
                  <a:gd name="T5" fmla="*/ T4 w 24"/>
                  <a:gd name="T6" fmla="+- 0 5407 5407"/>
                  <a:gd name="T7" fmla="*/ 5407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3" name="Group 401"/>
            <p:cNvGrpSpPr>
              <a:grpSpLocks/>
            </p:cNvGrpSpPr>
            <p:nvPr/>
          </p:nvGrpSpPr>
          <p:grpSpPr bwMode="auto">
            <a:xfrm>
              <a:off x="3240" y="5345"/>
              <a:ext cx="24" cy="24"/>
              <a:chOff x="3240" y="5345"/>
              <a:chExt cx="24" cy="24"/>
            </a:xfrm>
          </p:grpSpPr>
          <p:sp>
            <p:nvSpPr>
              <p:cNvPr id="1172" name="Freeform 402"/>
              <p:cNvSpPr>
                <a:spLocks/>
              </p:cNvSpPr>
              <p:nvPr/>
            </p:nvSpPr>
            <p:spPr bwMode="auto">
              <a:xfrm>
                <a:off x="3240" y="5345"/>
                <a:ext cx="24" cy="24"/>
              </a:xfrm>
              <a:custGeom>
                <a:avLst/>
                <a:gdLst>
                  <a:gd name="T0" fmla="+- 0 3264 3240"/>
                  <a:gd name="T1" fmla="*/ T0 w 24"/>
                  <a:gd name="T2" fmla="+- 0 5369 5345"/>
                  <a:gd name="T3" fmla="*/ 5369 h 24"/>
                  <a:gd name="T4" fmla="+- 0 3240 3240"/>
                  <a:gd name="T5" fmla="*/ T4 w 24"/>
                  <a:gd name="T6" fmla="+- 0 5345 5345"/>
                  <a:gd name="T7" fmla="*/ 5345 h 24"/>
                  <a:gd name="T8" fmla="+- 0 3240 3240"/>
                  <a:gd name="T9" fmla="*/ T8 w 24"/>
                  <a:gd name="T10" fmla="+- 0 5345 5345"/>
                  <a:gd name="T11" fmla="*/ 5345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4" name="Group 403"/>
            <p:cNvGrpSpPr>
              <a:grpSpLocks/>
            </p:cNvGrpSpPr>
            <p:nvPr/>
          </p:nvGrpSpPr>
          <p:grpSpPr bwMode="auto">
            <a:xfrm>
              <a:off x="3314" y="5398"/>
              <a:ext cx="24" cy="24"/>
              <a:chOff x="3314" y="5398"/>
              <a:chExt cx="24" cy="24"/>
            </a:xfrm>
          </p:grpSpPr>
          <p:sp>
            <p:nvSpPr>
              <p:cNvPr id="1171" name="Freeform 404"/>
              <p:cNvSpPr>
                <a:spLocks/>
              </p:cNvSpPr>
              <p:nvPr/>
            </p:nvSpPr>
            <p:spPr bwMode="auto">
              <a:xfrm>
                <a:off x="3314" y="5398"/>
                <a:ext cx="24" cy="24"/>
              </a:xfrm>
              <a:custGeom>
                <a:avLst/>
                <a:gdLst>
                  <a:gd name="T0" fmla="+- 0 3338 3314"/>
                  <a:gd name="T1" fmla="*/ T0 w 24"/>
                  <a:gd name="T2" fmla="+- 0 5422 5398"/>
                  <a:gd name="T3" fmla="*/ 5422 h 24"/>
                  <a:gd name="T4" fmla="+- 0 3314 3314"/>
                  <a:gd name="T5" fmla="*/ T4 w 24"/>
                  <a:gd name="T6" fmla="+- 0 5398 5398"/>
                  <a:gd name="T7" fmla="*/ 5398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5" name="Group 405"/>
            <p:cNvGrpSpPr>
              <a:grpSpLocks/>
            </p:cNvGrpSpPr>
            <p:nvPr/>
          </p:nvGrpSpPr>
          <p:grpSpPr bwMode="auto">
            <a:xfrm>
              <a:off x="3240" y="5321"/>
              <a:ext cx="24" cy="24"/>
              <a:chOff x="3240" y="5321"/>
              <a:chExt cx="24" cy="24"/>
            </a:xfrm>
          </p:grpSpPr>
          <p:sp>
            <p:nvSpPr>
              <p:cNvPr id="1170" name="Freeform 406"/>
              <p:cNvSpPr>
                <a:spLocks/>
              </p:cNvSpPr>
              <p:nvPr/>
            </p:nvSpPr>
            <p:spPr bwMode="auto">
              <a:xfrm>
                <a:off x="3240" y="5321"/>
                <a:ext cx="24" cy="24"/>
              </a:xfrm>
              <a:custGeom>
                <a:avLst/>
                <a:gdLst>
                  <a:gd name="T0" fmla="+- 0 3264 3240"/>
                  <a:gd name="T1" fmla="*/ T0 w 24"/>
                  <a:gd name="T2" fmla="+- 0 5345 5321"/>
                  <a:gd name="T3" fmla="*/ 5345 h 24"/>
                  <a:gd name="T4" fmla="+- 0 3240 3240"/>
                  <a:gd name="T5" fmla="*/ T4 w 24"/>
                  <a:gd name="T6" fmla="+- 0 5321 5321"/>
                  <a:gd name="T7" fmla="*/ 5321 h 24"/>
                  <a:gd name="T8" fmla="+- 0 3240 3240"/>
                  <a:gd name="T9" fmla="*/ T8 w 24"/>
                  <a:gd name="T10" fmla="+- 0 5321 5321"/>
                  <a:gd name="T11" fmla="*/ 5321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6" name="Group 407"/>
            <p:cNvGrpSpPr>
              <a:grpSpLocks/>
            </p:cNvGrpSpPr>
            <p:nvPr/>
          </p:nvGrpSpPr>
          <p:grpSpPr bwMode="auto">
            <a:xfrm>
              <a:off x="3329" y="5390"/>
              <a:ext cx="26" cy="24"/>
              <a:chOff x="3329" y="5390"/>
              <a:chExt cx="26" cy="24"/>
            </a:xfrm>
          </p:grpSpPr>
          <p:sp>
            <p:nvSpPr>
              <p:cNvPr id="1169" name="Freeform 408"/>
              <p:cNvSpPr>
                <a:spLocks/>
              </p:cNvSpPr>
              <p:nvPr/>
            </p:nvSpPr>
            <p:spPr bwMode="auto">
              <a:xfrm>
                <a:off x="3329" y="5390"/>
                <a:ext cx="26" cy="24"/>
              </a:xfrm>
              <a:custGeom>
                <a:avLst/>
                <a:gdLst>
                  <a:gd name="T0" fmla="+- 0 3355 3329"/>
                  <a:gd name="T1" fmla="*/ T0 w 26"/>
                  <a:gd name="T2" fmla="+- 0 5414 5390"/>
                  <a:gd name="T3" fmla="*/ 5414 h 24"/>
                  <a:gd name="T4" fmla="+- 0 3329 3329"/>
                  <a:gd name="T5" fmla="*/ T4 w 26"/>
                  <a:gd name="T6" fmla="+- 0 5390 5390"/>
                  <a:gd name="T7" fmla="*/ 539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7" name="Group 409"/>
            <p:cNvGrpSpPr>
              <a:grpSpLocks/>
            </p:cNvGrpSpPr>
            <p:nvPr/>
          </p:nvGrpSpPr>
          <p:grpSpPr bwMode="auto">
            <a:xfrm>
              <a:off x="3240" y="5299"/>
              <a:ext cx="24" cy="24"/>
              <a:chOff x="3240" y="5299"/>
              <a:chExt cx="24" cy="24"/>
            </a:xfrm>
          </p:grpSpPr>
          <p:sp>
            <p:nvSpPr>
              <p:cNvPr id="1168" name="Freeform 410"/>
              <p:cNvSpPr>
                <a:spLocks/>
              </p:cNvSpPr>
              <p:nvPr/>
            </p:nvSpPr>
            <p:spPr bwMode="auto">
              <a:xfrm>
                <a:off x="3240" y="5299"/>
                <a:ext cx="24" cy="24"/>
              </a:xfrm>
              <a:custGeom>
                <a:avLst/>
                <a:gdLst>
                  <a:gd name="T0" fmla="+- 0 3264 3240"/>
                  <a:gd name="T1" fmla="*/ T0 w 24"/>
                  <a:gd name="T2" fmla="+- 0 5323 5299"/>
                  <a:gd name="T3" fmla="*/ 5323 h 24"/>
                  <a:gd name="T4" fmla="+- 0 3240 3240"/>
                  <a:gd name="T5" fmla="*/ T4 w 24"/>
                  <a:gd name="T6" fmla="+- 0 5299 5299"/>
                  <a:gd name="T7" fmla="*/ 5299 h 24"/>
                  <a:gd name="T8" fmla="+- 0 3240 3240"/>
                  <a:gd name="T9" fmla="*/ T8 w 24"/>
                  <a:gd name="T10" fmla="+- 0 5299 5299"/>
                  <a:gd name="T11" fmla="*/ 5299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8" name="Group 411"/>
            <p:cNvGrpSpPr>
              <a:grpSpLocks/>
            </p:cNvGrpSpPr>
            <p:nvPr/>
          </p:nvGrpSpPr>
          <p:grpSpPr bwMode="auto">
            <a:xfrm>
              <a:off x="3343" y="5381"/>
              <a:ext cx="26" cy="24"/>
              <a:chOff x="3343" y="5381"/>
              <a:chExt cx="26" cy="24"/>
            </a:xfrm>
          </p:grpSpPr>
          <p:sp>
            <p:nvSpPr>
              <p:cNvPr id="1167" name="Freeform 412"/>
              <p:cNvSpPr>
                <a:spLocks/>
              </p:cNvSpPr>
              <p:nvPr/>
            </p:nvSpPr>
            <p:spPr bwMode="auto">
              <a:xfrm>
                <a:off x="3343" y="5381"/>
                <a:ext cx="26" cy="24"/>
              </a:xfrm>
              <a:custGeom>
                <a:avLst/>
                <a:gdLst>
                  <a:gd name="T0" fmla="+- 0 3370 3343"/>
                  <a:gd name="T1" fmla="*/ T0 w 26"/>
                  <a:gd name="T2" fmla="+- 0 5405 5381"/>
                  <a:gd name="T3" fmla="*/ 5405 h 24"/>
                  <a:gd name="T4" fmla="+- 0 3343 3343"/>
                  <a:gd name="T5" fmla="*/ T4 w 26"/>
                  <a:gd name="T6" fmla="+- 0 5381 5381"/>
                  <a:gd name="T7" fmla="*/ 5381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7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9" name="Group 413"/>
            <p:cNvGrpSpPr>
              <a:grpSpLocks/>
            </p:cNvGrpSpPr>
            <p:nvPr/>
          </p:nvGrpSpPr>
          <p:grpSpPr bwMode="auto">
            <a:xfrm>
              <a:off x="3240" y="5275"/>
              <a:ext cx="24" cy="24"/>
              <a:chOff x="3240" y="5275"/>
              <a:chExt cx="24" cy="24"/>
            </a:xfrm>
          </p:grpSpPr>
          <p:sp>
            <p:nvSpPr>
              <p:cNvPr id="1166" name="Freeform 414"/>
              <p:cNvSpPr>
                <a:spLocks/>
              </p:cNvSpPr>
              <p:nvPr/>
            </p:nvSpPr>
            <p:spPr bwMode="auto">
              <a:xfrm>
                <a:off x="3240" y="5275"/>
                <a:ext cx="24" cy="24"/>
              </a:xfrm>
              <a:custGeom>
                <a:avLst/>
                <a:gdLst>
                  <a:gd name="T0" fmla="+- 0 3264 3240"/>
                  <a:gd name="T1" fmla="*/ T0 w 24"/>
                  <a:gd name="T2" fmla="+- 0 5299 5275"/>
                  <a:gd name="T3" fmla="*/ 5299 h 24"/>
                  <a:gd name="T4" fmla="+- 0 3240 3240"/>
                  <a:gd name="T5" fmla="*/ T4 w 24"/>
                  <a:gd name="T6" fmla="+- 0 5275 5275"/>
                  <a:gd name="T7" fmla="*/ 5275 h 24"/>
                  <a:gd name="T8" fmla="+- 0 3240 3240"/>
                  <a:gd name="T9" fmla="*/ T8 w 24"/>
                  <a:gd name="T10" fmla="+- 0 5275 5275"/>
                  <a:gd name="T11" fmla="*/ 5275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0" name="Group 415"/>
            <p:cNvGrpSpPr>
              <a:grpSpLocks/>
            </p:cNvGrpSpPr>
            <p:nvPr/>
          </p:nvGrpSpPr>
          <p:grpSpPr bwMode="auto">
            <a:xfrm>
              <a:off x="3358" y="5374"/>
              <a:ext cx="26" cy="24"/>
              <a:chOff x="3358" y="5374"/>
              <a:chExt cx="26" cy="24"/>
            </a:xfrm>
          </p:grpSpPr>
          <p:sp>
            <p:nvSpPr>
              <p:cNvPr id="1165" name="Freeform 416"/>
              <p:cNvSpPr>
                <a:spLocks/>
              </p:cNvSpPr>
              <p:nvPr/>
            </p:nvSpPr>
            <p:spPr bwMode="auto">
              <a:xfrm>
                <a:off x="3358" y="5374"/>
                <a:ext cx="26" cy="24"/>
              </a:xfrm>
              <a:custGeom>
                <a:avLst/>
                <a:gdLst>
                  <a:gd name="T0" fmla="+- 0 3384 3358"/>
                  <a:gd name="T1" fmla="*/ T0 w 26"/>
                  <a:gd name="T2" fmla="+- 0 5398 5374"/>
                  <a:gd name="T3" fmla="*/ 5398 h 24"/>
                  <a:gd name="T4" fmla="+- 0 3358 3358"/>
                  <a:gd name="T5" fmla="*/ T4 w 26"/>
                  <a:gd name="T6" fmla="+- 0 5374 5374"/>
                  <a:gd name="T7" fmla="*/ 537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1" name="Group 417"/>
            <p:cNvGrpSpPr>
              <a:grpSpLocks/>
            </p:cNvGrpSpPr>
            <p:nvPr/>
          </p:nvGrpSpPr>
          <p:grpSpPr bwMode="auto">
            <a:xfrm>
              <a:off x="3240" y="5254"/>
              <a:ext cx="24" cy="24"/>
              <a:chOff x="3240" y="5254"/>
              <a:chExt cx="24" cy="24"/>
            </a:xfrm>
          </p:grpSpPr>
          <p:sp>
            <p:nvSpPr>
              <p:cNvPr id="1164" name="Freeform 418"/>
              <p:cNvSpPr>
                <a:spLocks/>
              </p:cNvSpPr>
              <p:nvPr/>
            </p:nvSpPr>
            <p:spPr bwMode="auto">
              <a:xfrm>
                <a:off x="3240" y="5254"/>
                <a:ext cx="24" cy="24"/>
              </a:xfrm>
              <a:custGeom>
                <a:avLst/>
                <a:gdLst>
                  <a:gd name="T0" fmla="+- 0 3264 3240"/>
                  <a:gd name="T1" fmla="*/ T0 w 24"/>
                  <a:gd name="T2" fmla="+- 0 5278 5254"/>
                  <a:gd name="T3" fmla="*/ 5278 h 24"/>
                  <a:gd name="T4" fmla="+- 0 3240 3240"/>
                  <a:gd name="T5" fmla="*/ T4 w 24"/>
                  <a:gd name="T6" fmla="+- 0 5254 5254"/>
                  <a:gd name="T7" fmla="*/ 5254 h 24"/>
                  <a:gd name="T8" fmla="+- 0 3240 3240"/>
                  <a:gd name="T9" fmla="*/ T8 w 24"/>
                  <a:gd name="T10" fmla="+- 0 5254 5254"/>
                  <a:gd name="T11" fmla="*/ 525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2" name="Group 419"/>
            <p:cNvGrpSpPr>
              <a:grpSpLocks/>
            </p:cNvGrpSpPr>
            <p:nvPr/>
          </p:nvGrpSpPr>
          <p:grpSpPr bwMode="auto">
            <a:xfrm>
              <a:off x="3372" y="5364"/>
              <a:ext cx="26" cy="24"/>
              <a:chOff x="3372" y="5364"/>
              <a:chExt cx="26" cy="24"/>
            </a:xfrm>
          </p:grpSpPr>
          <p:sp>
            <p:nvSpPr>
              <p:cNvPr id="1163" name="Freeform 420"/>
              <p:cNvSpPr>
                <a:spLocks/>
              </p:cNvSpPr>
              <p:nvPr/>
            </p:nvSpPr>
            <p:spPr bwMode="auto">
              <a:xfrm>
                <a:off x="3372" y="5364"/>
                <a:ext cx="26" cy="24"/>
              </a:xfrm>
              <a:custGeom>
                <a:avLst/>
                <a:gdLst>
                  <a:gd name="T0" fmla="+- 0 3398 3372"/>
                  <a:gd name="T1" fmla="*/ T0 w 26"/>
                  <a:gd name="T2" fmla="+- 0 5388 5364"/>
                  <a:gd name="T3" fmla="*/ 5388 h 24"/>
                  <a:gd name="T4" fmla="+- 0 3372 3372"/>
                  <a:gd name="T5" fmla="*/ T4 w 26"/>
                  <a:gd name="T6" fmla="+- 0 5364 5364"/>
                  <a:gd name="T7" fmla="*/ 5364 h 24"/>
                  <a:gd name="T8" fmla="+- 0 3374 3372"/>
                  <a:gd name="T9" fmla="*/ T8 w 26"/>
                  <a:gd name="T10" fmla="+- 0 5364 5364"/>
                  <a:gd name="T11" fmla="*/ 536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3" name="Group 421"/>
            <p:cNvGrpSpPr>
              <a:grpSpLocks/>
            </p:cNvGrpSpPr>
            <p:nvPr/>
          </p:nvGrpSpPr>
          <p:grpSpPr bwMode="auto">
            <a:xfrm>
              <a:off x="3240" y="5230"/>
              <a:ext cx="24" cy="24"/>
              <a:chOff x="3240" y="5230"/>
              <a:chExt cx="24" cy="24"/>
            </a:xfrm>
          </p:grpSpPr>
          <p:sp>
            <p:nvSpPr>
              <p:cNvPr id="1162" name="Freeform 422"/>
              <p:cNvSpPr>
                <a:spLocks/>
              </p:cNvSpPr>
              <p:nvPr/>
            </p:nvSpPr>
            <p:spPr bwMode="auto">
              <a:xfrm>
                <a:off x="3240" y="5230"/>
                <a:ext cx="24" cy="24"/>
              </a:xfrm>
              <a:custGeom>
                <a:avLst/>
                <a:gdLst>
                  <a:gd name="T0" fmla="+- 0 3264 3240"/>
                  <a:gd name="T1" fmla="*/ T0 w 24"/>
                  <a:gd name="T2" fmla="+- 0 5254 5230"/>
                  <a:gd name="T3" fmla="*/ 5254 h 24"/>
                  <a:gd name="T4" fmla="+- 0 3240 3240"/>
                  <a:gd name="T5" fmla="*/ T4 w 24"/>
                  <a:gd name="T6" fmla="+- 0 5230 5230"/>
                  <a:gd name="T7" fmla="*/ 5230 h 24"/>
                  <a:gd name="T8" fmla="+- 0 3240 3240"/>
                  <a:gd name="T9" fmla="*/ T8 w 24"/>
                  <a:gd name="T10" fmla="+- 0 5230 5230"/>
                  <a:gd name="T11" fmla="*/ 523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4" name="Group 423"/>
            <p:cNvGrpSpPr>
              <a:grpSpLocks/>
            </p:cNvGrpSpPr>
            <p:nvPr/>
          </p:nvGrpSpPr>
          <p:grpSpPr bwMode="auto">
            <a:xfrm>
              <a:off x="3386" y="5357"/>
              <a:ext cx="26" cy="24"/>
              <a:chOff x="3386" y="5357"/>
              <a:chExt cx="26" cy="24"/>
            </a:xfrm>
          </p:grpSpPr>
          <p:sp>
            <p:nvSpPr>
              <p:cNvPr id="1161" name="Freeform 424"/>
              <p:cNvSpPr>
                <a:spLocks/>
              </p:cNvSpPr>
              <p:nvPr/>
            </p:nvSpPr>
            <p:spPr bwMode="auto">
              <a:xfrm>
                <a:off x="3386" y="5357"/>
                <a:ext cx="26" cy="24"/>
              </a:xfrm>
              <a:custGeom>
                <a:avLst/>
                <a:gdLst>
                  <a:gd name="T0" fmla="+- 0 3413 3386"/>
                  <a:gd name="T1" fmla="*/ T0 w 26"/>
                  <a:gd name="T2" fmla="+- 0 5381 5357"/>
                  <a:gd name="T3" fmla="*/ 5381 h 24"/>
                  <a:gd name="T4" fmla="+- 0 3386 3386"/>
                  <a:gd name="T5" fmla="*/ T4 w 26"/>
                  <a:gd name="T6" fmla="+- 0 5357 5357"/>
                  <a:gd name="T7" fmla="*/ 5357 h 24"/>
                  <a:gd name="T8" fmla="+- 0 3389 3386"/>
                  <a:gd name="T9" fmla="*/ T8 w 26"/>
                  <a:gd name="T10" fmla="+- 0 5357 5357"/>
                  <a:gd name="T11" fmla="*/ 5357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6" h="24">
                    <a:moveTo>
                      <a:pt x="27" y="24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5" name="Group 425"/>
            <p:cNvGrpSpPr>
              <a:grpSpLocks/>
            </p:cNvGrpSpPr>
            <p:nvPr/>
          </p:nvGrpSpPr>
          <p:grpSpPr bwMode="auto">
            <a:xfrm>
              <a:off x="3250" y="5215"/>
              <a:ext cx="14" cy="17"/>
              <a:chOff x="3250" y="5215"/>
              <a:chExt cx="14" cy="17"/>
            </a:xfrm>
          </p:grpSpPr>
          <p:sp>
            <p:nvSpPr>
              <p:cNvPr id="1160" name="Freeform 426"/>
              <p:cNvSpPr>
                <a:spLocks/>
              </p:cNvSpPr>
              <p:nvPr/>
            </p:nvSpPr>
            <p:spPr bwMode="auto">
              <a:xfrm>
                <a:off x="3250" y="5215"/>
                <a:ext cx="14" cy="17"/>
              </a:xfrm>
              <a:custGeom>
                <a:avLst/>
                <a:gdLst>
                  <a:gd name="T0" fmla="+- 0 3264 3250"/>
                  <a:gd name="T1" fmla="*/ T0 w 14"/>
                  <a:gd name="T2" fmla="+- 0 5232 5215"/>
                  <a:gd name="T3" fmla="*/ 5232 h 17"/>
                  <a:gd name="T4" fmla="+- 0 3250 3250"/>
                  <a:gd name="T5" fmla="*/ T4 w 14"/>
                  <a:gd name="T6" fmla="+- 0 5215 5215"/>
                  <a:gd name="T7" fmla="*/ 5215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17">
                    <a:moveTo>
                      <a:pt x="14" y="1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6" name="Group 427"/>
            <p:cNvGrpSpPr>
              <a:grpSpLocks/>
            </p:cNvGrpSpPr>
            <p:nvPr/>
          </p:nvGrpSpPr>
          <p:grpSpPr bwMode="auto">
            <a:xfrm>
              <a:off x="3403" y="5347"/>
              <a:ext cx="24" cy="24"/>
              <a:chOff x="3403" y="5347"/>
              <a:chExt cx="24" cy="24"/>
            </a:xfrm>
          </p:grpSpPr>
          <p:sp>
            <p:nvSpPr>
              <p:cNvPr id="1159" name="Freeform 428"/>
              <p:cNvSpPr>
                <a:spLocks/>
              </p:cNvSpPr>
              <p:nvPr/>
            </p:nvSpPr>
            <p:spPr bwMode="auto">
              <a:xfrm>
                <a:off x="3403" y="5347"/>
                <a:ext cx="24" cy="24"/>
              </a:xfrm>
              <a:custGeom>
                <a:avLst/>
                <a:gdLst>
                  <a:gd name="T0" fmla="+- 0 3427 3403"/>
                  <a:gd name="T1" fmla="*/ T0 w 24"/>
                  <a:gd name="T2" fmla="+- 0 5371 5347"/>
                  <a:gd name="T3" fmla="*/ 5371 h 24"/>
                  <a:gd name="T4" fmla="+- 0 3403 3403"/>
                  <a:gd name="T5" fmla="*/ T4 w 24"/>
                  <a:gd name="T6" fmla="+- 0 5347 5347"/>
                  <a:gd name="T7" fmla="*/ 5347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7" name="Group 429"/>
            <p:cNvGrpSpPr>
              <a:grpSpLocks/>
            </p:cNvGrpSpPr>
            <p:nvPr/>
          </p:nvGrpSpPr>
          <p:grpSpPr bwMode="auto">
            <a:xfrm>
              <a:off x="3264" y="5198"/>
              <a:ext cx="2" cy="20"/>
              <a:chOff x="3264" y="5198"/>
              <a:chExt cx="2" cy="20"/>
            </a:xfrm>
          </p:grpSpPr>
          <p:sp>
            <p:nvSpPr>
              <p:cNvPr id="1158" name="Freeform 430"/>
              <p:cNvSpPr>
                <a:spLocks/>
              </p:cNvSpPr>
              <p:nvPr/>
            </p:nvSpPr>
            <p:spPr bwMode="auto">
              <a:xfrm>
                <a:off x="3264" y="5198"/>
                <a:ext cx="2" cy="20"/>
              </a:xfrm>
              <a:custGeom>
                <a:avLst/>
                <a:gdLst>
                  <a:gd name="T0" fmla="+- 0 5198 5198"/>
                  <a:gd name="T1" fmla="*/ 5198 h 20"/>
                  <a:gd name="T2" fmla="+- 0 5218 5198"/>
                  <a:gd name="T3" fmla="*/ 521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8" name="Group 431"/>
            <p:cNvGrpSpPr>
              <a:grpSpLocks/>
            </p:cNvGrpSpPr>
            <p:nvPr/>
          </p:nvGrpSpPr>
          <p:grpSpPr bwMode="auto">
            <a:xfrm>
              <a:off x="3418" y="5340"/>
              <a:ext cx="24" cy="24"/>
              <a:chOff x="3418" y="5340"/>
              <a:chExt cx="24" cy="24"/>
            </a:xfrm>
          </p:grpSpPr>
          <p:sp>
            <p:nvSpPr>
              <p:cNvPr id="1157" name="Freeform 432"/>
              <p:cNvSpPr>
                <a:spLocks/>
              </p:cNvSpPr>
              <p:nvPr/>
            </p:nvSpPr>
            <p:spPr bwMode="auto">
              <a:xfrm>
                <a:off x="3418" y="5340"/>
                <a:ext cx="24" cy="24"/>
              </a:xfrm>
              <a:custGeom>
                <a:avLst/>
                <a:gdLst>
                  <a:gd name="T0" fmla="+- 0 3442 3418"/>
                  <a:gd name="T1" fmla="*/ T0 w 24"/>
                  <a:gd name="T2" fmla="+- 0 5364 5340"/>
                  <a:gd name="T3" fmla="*/ 5364 h 24"/>
                  <a:gd name="T4" fmla="+- 0 3418 3418"/>
                  <a:gd name="T5" fmla="*/ T4 w 24"/>
                  <a:gd name="T6" fmla="+- 0 5340 5340"/>
                  <a:gd name="T7" fmla="*/ 534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9" name="Group 433"/>
            <p:cNvGrpSpPr>
              <a:grpSpLocks/>
            </p:cNvGrpSpPr>
            <p:nvPr/>
          </p:nvGrpSpPr>
          <p:grpSpPr bwMode="auto">
            <a:xfrm>
              <a:off x="3432" y="5330"/>
              <a:ext cx="24" cy="24"/>
              <a:chOff x="3432" y="5330"/>
              <a:chExt cx="24" cy="24"/>
            </a:xfrm>
          </p:grpSpPr>
          <p:sp>
            <p:nvSpPr>
              <p:cNvPr id="1156" name="Freeform 434"/>
              <p:cNvSpPr>
                <a:spLocks/>
              </p:cNvSpPr>
              <p:nvPr/>
            </p:nvSpPr>
            <p:spPr bwMode="auto">
              <a:xfrm>
                <a:off x="3432" y="5330"/>
                <a:ext cx="24" cy="24"/>
              </a:xfrm>
              <a:custGeom>
                <a:avLst/>
                <a:gdLst>
                  <a:gd name="T0" fmla="+- 0 3456 3432"/>
                  <a:gd name="T1" fmla="*/ T0 w 24"/>
                  <a:gd name="T2" fmla="+- 0 5354 5330"/>
                  <a:gd name="T3" fmla="*/ 5354 h 24"/>
                  <a:gd name="T4" fmla="+- 0 3432 3432"/>
                  <a:gd name="T5" fmla="*/ T4 w 24"/>
                  <a:gd name="T6" fmla="+- 0 5330 5330"/>
                  <a:gd name="T7" fmla="*/ 533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0" name="Group 435"/>
            <p:cNvGrpSpPr>
              <a:grpSpLocks/>
            </p:cNvGrpSpPr>
            <p:nvPr/>
          </p:nvGrpSpPr>
          <p:grpSpPr bwMode="auto">
            <a:xfrm>
              <a:off x="3446" y="5323"/>
              <a:ext cx="24" cy="24"/>
              <a:chOff x="3446" y="5323"/>
              <a:chExt cx="24" cy="24"/>
            </a:xfrm>
          </p:grpSpPr>
          <p:sp>
            <p:nvSpPr>
              <p:cNvPr id="1155" name="Freeform 436"/>
              <p:cNvSpPr>
                <a:spLocks/>
              </p:cNvSpPr>
              <p:nvPr/>
            </p:nvSpPr>
            <p:spPr bwMode="auto">
              <a:xfrm>
                <a:off x="3446" y="5323"/>
                <a:ext cx="24" cy="24"/>
              </a:xfrm>
              <a:custGeom>
                <a:avLst/>
                <a:gdLst>
                  <a:gd name="T0" fmla="+- 0 3470 3446"/>
                  <a:gd name="T1" fmla="*/ T0 w 24"/>
                  <a:gd name="T2" fmla="+- 0 5347 5323"/>
                  <a:gd name="T3" fmla="*/ 5347 h 24"/>
                  <a:gd name="T4" fmla="+- 0 3446 3446"/>
                  <a:gd name="T5" fmla="*/ T4 w 24"/>
                  <a:gd name="T6" fmla="+- 0 5323 5323"/>
                  <a:gd name="T7" fmla="*/ 5323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1" name="Group 437"/>
            <p:cNvGrpSpPr>
              <a:grpSpLocks/>
            </p:cNvGrpSpPr>
            <p:nvPr/>
          </p:nvGrpSpPr>
          <p:grpSpPr bwMode="auto">
            <a:xfrm>
              <a:off x="3461" y="5314"/>
              <a:ext cx="24" cy="24"/>
              <a:chOff x="3461" y="5314"/>
              <a:chExt cx="24" cy="24"/>
            </a:xfrm>
          </p:grpSpPr>
          <p:sp>
            <p:nvSpPr>
              <p:cNvPr id="1154" name="Freeform 438"/>
              <p:cNvSpPr>
                <a:spLocks/>
              </p:cNvSpPr>
              <p:nvPr/>
            </p:nvSpPr>
            <p:spPr bwMode="auto">
              <a:xfrm>
                <a:off x="3461" y="5314"/>
                <a:ext cx="24" cy="24"/>
              </a:xfrm>
              <a:custGeom>
                <a:avLst/>
                <a:gdLst>
                  <a:gd name="T0" fmla="+- 0 3485 3461"/>
                  <a:gd name="T1" fmla="*/ T0 w 24"/>
                  <a:gd name="T2" fmla="+- 0 5338 5314"/>
                  <a:gd name="T3" fmla="*/ 5338 h 24"/>
                  <a:gd name="T4" fmla="+- 0 3461 3461"/>
                  <a:gd name="T5" fmla="*/ T4 w 24"/>
                  <a:gd name="T6" fmla="+- 0 5314 5314"/>
                  <a:gd name="T7" fmla="*/ 531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2" name="Group 439"/>
            <p:cNvGrpSpPr>
              <a:grpSpLocks/>
            </p:cNvGrpSpPr>
            <p:nvPr/>
          </p:nvGrpSpPr>
          <p:grpSpPr bwMode="auto">
            <a:xfrm>
              <a:off x="3475" y="5306"/>
              <a:ext cx="24" cy="24"/>
              <a:chOff x="3475" y="5306"/>
              <a:chExt cx="24" cy="24"/>
            </a:xfrm>
          </p:grpSpPr>
          <p:sp>
            <p:nvSpPr>
              <p:cNvPr id="1153" name="Freeform 440"/>
              <p:cNvSpPr>
                <a:spLocks/>
              </p:cNvSpPr>
              <p:nvPr/>
            </p:nvSpPr>
            <p:spPr bwMode="auto">
              <a:xfrm>
                <a:off x="3475" y="5306"/>
                <a:ext cx="24" cy="24"/>
              </a:xfrm>
              <a:custGeom>
                <a:avLst/>
                <a:gdLst>
                  <a:gd name="T0" fmla="+- 0 3499 3475"/>
                  <a:gd name="T1" fmla="*/ T0 w 24"/>
                  <a:gd name="T2" fmla="+- 0 5330 5306"/>
                  <a:gd name="T3" fmla="*/ 5330 h 24"/>
                  <a:gd name="T4" fmla="+- 0 3475 3475"/>
                  <a:gd name="T5" fmla="*/ T4 w 24"/>
                  <a:gd name="T6" fmla="+- 0 5306 5306"/>
                  <a:gd name="T7" fmla="*/ 5306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3" name="Group 441"/>
            <p:cNvGrpSpPr>
              <a:grpSpLocks/>
            </p:cNvGrpSpPr>
            <p:nvPr/>
          </p:nvGrpSpPr>
          <p:grpSpPr bwMode="auto">
            <a:xfrm>
              <a:off x="3490" y="5297"/>
              <a:ext cx="24" cy="24"/>
              <a:chOff x="3490" y="5297"/>
              <a:chExt cx="24" cy="24"/>
            </a:xfrm>
          </p:grpSpPr>
          <p:sp>
            <p:nvSpPr>
              <p:cNvPr id="1152" name="Freeform 442"/>
              <p:cNvSpPr>
                <a:spLocks/>
              </p:cNvSpPr>
              <p:nvPr/>
            </p:nvSpPr>
            <p:spPr bwMode="auto">
              <a:xfrm>
                <a:off x="3490" y="5297"/>
                <a:ext cx="24" cy="24"/>
              </a:xfrm>
              <a:custGeom>
                <a:avLst/>
                <a:gdLst>
                  <a:gd name="T0" fmla="+- 0 3514 3490"/>
                  <a:gd name="T1" fmla="*/ T0 w 24"/>
                  <a:gd name="T2" fmla="+- 0 5321 5297"/>
                  <a:gd name="T3" fmla="*/ 5321 h 24"/>
                  <a:gd name="T4" fmla="+- 0 3490 3490"/>
                  <a:gd name="T5" fmla="*/ T4 w 24"/>
                  <a:gd name="T6" fmla="+- 0 5297 5297"/>
                  <a:gd name="T7" fmla="*/ 5297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4" name="Group 443"/>
            <p:cNvGrpSpPr>
              <a:grpSpLocks/>
            </p:cNvGrpSpPr>
            <p:nvPr/>
          </p:nvGrpSpPr>
          <p:grpSpPr bwMode="auto">
            <a:xfrm>
              <a:off x="3504" y="5290"/>
              <a:ext cx="24" cy="24"/>
              <a:chOff x="3504" y="5290"/>
              <a:chExt cx="24" cy="24"/>
            </a:xfrm>
          </p:grpSpPr>
          <p:sp>
            <p:nvSpPr>
              <p:cNvPr id="1151" name="Freeform 444"/>
              <p:cNvSpPr>
                <a:spLocks/>
              </p:cNvSpPr>
              <p:nvPr/>
            </p:nvSpPr>
            <p:spPr bwMode="auto">
              <a:xfrm>
                <a:off x="3504" y="5290"/>
                <a:ext cx="24" cy="24"/>
              </a:xfrm>
              <a:custGeom>
                <a:avLst/>
                <a:gdLst>
                  <a:gd name="T0" fmla="+- 0 3528 3504"/>
                  <a:gd name="T1" fmla="*/ T0 w 24"/>
                  <a:gd name="T2" fmla="+- 0 5314 5290"/>
                  <a:gd name="T3" fmla="*/ 5314 h 24"/>
                  <a:gd name="T4" fmla="+- 0 3504 3504"/>
                  <a:gd name="T5" fmla="*/ T4 w 24"/>
                  <a:gd name="T6" fmla="+- 0 5290 5290"/>
                  <a:gd name="T7" fmla="*/ 529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5" name="Group 445"/>
            <p:cNvGrpSpPr>
              <a:grpSpLocks/>
            </p:cNvGrpSpPr>
            <p:nvPr/>
          </p:nvGrpSpPr>
          <p:grpSpPr bwMode="auto">
            <a:xfrm>
              <a:off x="3518" y="5280"/>
              <a:ext cx="24" cy="24"/>
              <a:chOff x="3518" y="5280"/>
              <a:chExt cx="24" cy="24"/>
            </a:xfrm>
          </p:grpSpPr>
          <p:sp>
            <p:nvSpPr>
              <p:cNvPr id="1150" name="Freeform 446"/>
              <p:cNvSpPr>
                <a:spLocks/>
              </p:cNvSpPr>
              <p:nvPr/>
            </p:nvSpPr>
            <p:spPr bwMode="auto">
              <a:xfrm>
                <a:off x="3518" y="5280"/>
                <a:ext cx="24" cy="24"/>
              </a:xfrm>
              <a:custGeom>
                <a:avLst/>
                <a:gdLst>
                  <a:gd name="T0" fmla="+- 0 3542 3518"/>
                  <a:gd name="T1" fmla="*/ T0 w 24"/>
                  <a:gd name="T2" fmla="+- 0 5304 5280"/>
                  <a:gd name="T3" fmla="*/ 5304 h 24"/>
                  <a:gd name="T4" fmla="+- 0 3518 3518"/>
                  <a:gd name="T5" fmla="*/ T4 w 24"/>
                  <a:gd name="T6" fmla="+- 0 5280 5280"/>
                  <a:gd name="T7" fmla="*/ 528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6" name="Group 447"/>
            <p:cNvGrpSpPr>
              <a:grpSpLocks/>
            </p:cNvGrpSpPr>
            <p:nvPr/>
          </p:nvGrpSpPr>
          <p:grpSpPr bwMode="auto">
            <a:xfrm>
              <a:off x="3533" y="5273"/>
              <a:ext cx="24" cy="24"/>
              <a:chOff x="3533" y="5273"/>
              <a:chExt cx="24" cy="24"/>
            </a:xfrm>
          </p:grpSpPr>
          <p:sp>
            <p:nvSpPr>
              <p:cNvPr id="1149" name="Freeform 448"/>
              <p:cNvSpPr>
                <a:spLocks/>
              </p:cNvSpPr>
              <p:nvPr/>
            </p:nvSpPr>
            <p:spPr bwMode="auto">
              <a:xfrm>
                <a:off x="3533" y="5273"/>
                <a:ext cx="24" cy="24"/>
              </a:xfrm>
              <a:custGeom>
                <a:avLst/>
                <a:gdLst>
                  <a:gd name="T0" fmla="+- 0 3557 3533"/>
                  <a:gd name="T1" fmla="*/ T0 w 24"/>
                  <a:gd name="T2" fmla="+- 0 5297 5273"/>
                  <a:gd name="T3" fmla="*/ 5297 h 24"/>
                  <a:gd name="T4" fmla="+- 0 3533 3533"/>
                  <a:gd name="T5" fmla="*/ T4 w 24"/>
                  <a:gd name="T6" fmla="+- 0 5273 5273"/>
                  <a:gd name="T7" fmla="*/ 5273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7" name="Group 449"/>
            <p:cNvGrpSpPr>
              <a:grpSpLocks/>
            </p:cNvGrpSpPr>
            <p:nvPr/>
          </p:nvGrpSpPr>
          <p:grpSpPr bwMode="auto">
            <a:xfrm>
              <a:off x="3547" y="5263"/>
              <a:ext cx="22" cy="24"/>
              <a:chOff x="3547" y="5263"/>
              <a:chExt cx="22" cy="24"/>
            </a:xfrm>
          </p:grpSpPr>
          <p:sp>
            <p:nvSpPr>
              <p:cNvPr id="1148" name="Freeform 450"/>
              <p:cNvSpPr>
                <a:spLocks/>
              </p:cNvSpPr>
              <p:nvPr/>
            </p:nvSpPr>
            <p:spPr bwMode="auto">
              <a:xfrm>
                <a:off x="3547" y="5263"/>
                <a:ext cx="22" cy="24"/>
              </a:xfrm>
              <a:custGeom>
                <a:avLst/>
                <a:gdLst>
                  <a:gd name="T0" fmla="+- 0 3569 3547"/>
                  <a:gd name="T1" fmla="*/ T0 w 22"/>
                  <a:gd name="T2" fmla="+- 0 5287 5263"/>
                  <a:gd name="T3" fmla="*/ 5287 h 24"/>
                  <a:gd name="T4" fmla="+- 0 3547 3547"/>
                  <a:gd name="T5" fmla="*/ T4 w 22"/>
                  <a:gd name="T6" fmla="+- 0 5263 5263"/>
                  <a:gd name="T7" fmla="*/ 5263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4">
                    <a:moveTo>
                      <a:pt x="22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8" name="Group 451"/>
            <p:cNvGrpSpPr>
              <a:grpSpLocks/>
            </p:cNvGrpSpPr>
            <p:nvPr/>
          </p:nvGrpSpPr>
          <p:grpSpPr bwMode="auto">
            <a:xfrm>
              <a:off x="3562" y="5256"/>
              <a:ext cx="24" cy="24"/>
              <a:chOff x="3562" y="5256"/>
              <a:chExt cx="24" cy="24"/>
            </a:xfrm>
          </p:grpSpPr>
          <p:sp>
            <p:nvSpPr>
              <p:cNvPr id="1147" name="Freeform 452"/>
              <p:cNvSpPr>
                <a:spLocks/>
              </p:cNvSpPr>
              <p:nvPr/>
            </p:nvSpPr>
            <p:spPr bwMode="auto">
              <a:xfrm>
                <a:off x="3562" y="5256"/>
                <a:ext cx="24" cy="24"/>
              </a:xfrm>
              <a:custGeom>
                <a:avLst/>
                <a:gdLst>
                  <a:gd name="T0" fmla="+- 0 3586 3562"/>
                  <a:gd name="T1" fmla="*/ T0 w 24"/>
                  <a:gd name="T2" fmla="+- 0 5280 5256"/>
                  <a:gd name="T3" fmla="*/ 5280 h 24"/>
                  <a:gd name="T4" fmla="+- 0 3562 3562"/>
                  <a:gd name="T5" fmla="*/ T4 w 24"/>
                  <a:gd name="T6" fmla="+- 0 5256 5256"/>
                  <a:gd name="T7" fmla="*/ 5256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9" name="Group 453"/>
            <p:cNvGrpSpPr>
              <a:grpSpLocks/>
            </p:cNvGrpSpPr>
            <p:nvPr/>
          </p:nvGrpSpPr>
          <p:grpSpPr bwMode="auto">
            <a:xfrm>
              <a:off x="3576" y="5246"/>
              <a:ext cx="24" cy="24"/>
              <a:chOff x="3576" y="5246"/>
              <a:chExt cx="24" cy="24"/>
            </a:xfrm>
          </p:grpSpPr>
          <p:sp>
            <p:nvSpPr>
              <p:cNvPr id="1146" name="Freeform 454"/>
              <p:cNvSpPr>
                <a:spLocks/>
              </p:cNvSpPr>
              <p:nvPr/>
            </p:nvSpPr>
            <p:spPr bwMode="auto">
              <a:xfrm>
                <a:off x="3576" y="5246"/>
                <a:ext cx="24" cy="24"/>
              </a:xfrm>
              <a:custGeom>
                <a:avLst/>
                <a:gdLst>
                  <a:gd name="T0" fmla="+- 0 3600 3576"/>
                  <a:gd name="T1" fmla="*/ T0 w 24"/>
                  <a:gd name="T2" fmla="+- 0 5270 5246"/>
                  <a:gd name="T3" fmla="*/ 5270 h 24"/>
                  <a:gd name="T4" fmla="+- 0 3576 3576"/>
                  <a:gd name="T5" fmla="*/ T4 w 24"/>
                  <a:gd name="T6" fmla="+- 0 5246 5246"/>
                  <a:gd name="T7" fmla="*/ 5246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0" name="Group 455"/>
            <p:cNvGrpSpPr>
              <a:grpSpLocks/>
            </p:cNvGrpSpPr>
            <p:nvPr/>
          </p:nvGrpSpPr>
          <p:grpSpPr bwMode="auto">
            <a:xfrm>
              <a:off x="3590" y="5239"/>
              <a:ext cx="22" cy="24"/>
              <a:chOff x="3590" y="5239"/>
              <a:chExt cx="22" cy="24"/>
            </a:xfrm>
          </p:grpSpPr>
          <p:sp>
            <p:nvSpPr>
              <p:cNvPr id="1145" name="Freeform 456"/>
              <p:cNvSpPr>
                <a:spLocks/>
              </p:cNvSpPr>
              <p:nvPr/>
            </p:nvSpPr>
            <p:spPr bwMode="auto">
              <a:xfrm>
                <a:off x="3590" y="5239"/>
                <a:ext cx="22" cy="24"/>
              </a:xfrm>
              <a:custGeom>
                <a:avLst/>
                <a:gdLst>
                  <a:gd name="T0" fmla="+- 0 3612 3590"/>
                  <a:gd name="T1" fmla="*/ T0 w 22"/>
                  <a:gd name="T2" fmla="+- 0 5263 5239"/>
                  <a:gd name="T3" fmla="*/ 5263 h 24"/>
                  <a:gd name="T4" fmla="+- 0 3590 3590"/>
                  <a:gd name="T5" fmla="*/ T4 w 22"/>
                  <a:gd name="T6" fmla="+- 0 5239 5239"/>
                  <a:gd name="T7" fmla="*/ 5239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4">
                    <a:moveTo>
                      <a:pt x="22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1" name="Group 457"/>
            <p:cNvGrpSpPr>
              <a:grpSpLocks/>
            </p:cNvGrpSpPr>
            <p:nvPr/>
          </p:nvGrpSpPr>
          <p:grpSpPr bwMode="auto">
            <a:xfrm>
              <a:off x="3605" y="5230"/>
              <a:ext cx="24" cy="24"/>
              <a:chOff x="3605" y="5230"/>
              <a:chExt cx="24" cy="24"/>
            </a:xfrm>
          </p:grpSpPr>
          <p:sp>
            <p:nvSpPr>
              <p:cNvPr id="1144" name="Freeform 458"/>
              <p:cNvSpPr>
                <a:spLocks/>
              </p:cNvSpPr>
              <p:nvPr/>
            </p:nvSpPr>
            <p:spPr bwMode="auto">
              <a:xfrm>
                <a:off x="3605" y="5230"/>
                <a:ext cx="24" cy="24"/>
              </a:xfrm>
              <a:custGeom>
                <a:avLst/>
                <a:gdLst>
                  <a:gd name="T0" fmla="+- 0 3629 3605"/>
                  <a:gd name="T1" fmla="*/ T0 w 24"/>
                  <a:gd name="T2" fmla="+- 0 5254 5230"/>
                  <a:gd name="T3" fmla="*/ 5254 h 24"/>
                  <a:gd name="T4" fmla="+- 0 3605 3605"/>
                  <a:gd name="T5" fmla="*/ T4 w 24"/>
                  <a:gd name="T6" fmla="+- 0 5230 5230"/>
                  <a:gd name="T7" fmla="*/ 523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2" name="Group 459"/>
            <p:cNvGrpSpPr>
              <a:grpSpLocks/>
            </p:cNvGrpSpPr>
            <p:nvPr/>
          </p:nvGrpSpPr>
          <p:grpSpPr bwMode="auto">
            <a:xfrm>
              <a:off x="3617" y="5222"/>
              <a:ext cx="26" cy="24"/>
              <a:chOff x="3617" y="5222"/>
              <a:chExt cx="26" cy="24"/>
            </a:xfrm>
          </p:grpSpPr>
          <p:sp>
            <p:nvSpPr>
              <p:cNvPr id="1143" name="Freeform 460"/>
              <p:cNvSpPr>
                <a:spLocks/>
              </p:cNvSpPr>
              <p:nvPr/>
            </p:nvSpPr>
            <p:spPr bwMode="auto">
              <a:xfrm>
                <a:off x="3617" y="5222"/>
                <a:ext cx="26" cy="24"/>
              </a:xfrm>
              <a:custGeom>
                <a:avLst/>
                <a:gdLst>
                  <a:gd name="T0" fmla="+- 0 3643 3617"/>
                  <a:gd name="T1" fmla="*/ T0 w 26"/>
                  <a:gd name="T2" fmla="+- 0 5246 5222"/>
                  <a:gd name="T3" fmla="*/ 5246 h 24"/>
                  <a:gd name="T4" fmla="+- 0 3617 3617"/>
                  <a:gd name="T5" fmla="*/ T4 w 26"/>
                  <a:gd name="T6" fmla="+- 0 5222 5222"/>
                  <a:gd name="T7" fmla="*/ 5222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3" name="Group 461"/>
            <p:cNvGrpSpPr>
              <a:grpSpLocks/>
            </p:cNvGrpSpPr>
            <p:nvPr/>
          </p:nvGrpSpPr>
          <p:grpSpPr bwMode="auto">
            <a:xfrm>
              <a:off x="3634" y="5213"/>
              <a:ext cx="26" cy="24"/>
              <a:chOff x="3634" y="5213"/>
              <a:chExt cx="26" cy="24"/>
            </a:xfrm>
          </p:grpSpPr>
          <p:sp>
            <p:nvSpPr>
              <p:cNvPr id="1142" name="Freeform 462"/>
              <p:cNvSpPr>
                <a:spLocks/>
              </p:cNvSpPr>
              <p:nvPr/>
            </p:nvSpPr>
            <p:spPr bwMode="auto">
              <a:xfrm>
                <a:off x="3634" y="5213"/>
                <a:ext cx="26" cy="24"/>
              </a:xfrm>
              <a:custGeom>
                <a:avLst/>
                <a:gdLst>
                  <a:gd name="T0" fmla="+- 0 3660 3634"/>
                  <a:gd name="T1" fmla="*/ T0 w 26"/>
                  <a:gd name="T2" fmla="+- 0 5237 5213"/>
                  <a:gd name="T3" fmla="*/ 5237 h 24"/>
                  <a:gd name="T4" fmla="+- 0 3634 3634"/>
                  <a:gd name="T5" fmla="*/ T4 w 26"/>
                  <a:gd name="T6" fmla="+- 0 5213 5213"/>
                  <a:gd name="T7" fmla="*/ 5213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4" name="Group 463"/>
            <p:cNvGrpSpPr>
              <a:grpSpLocks/>
            </p:cNvGrpSpPr>
            <p:nvPr/>
          </p:nvGrpSpPr>
          <p:grpSpPr bwMode="auto">
            <a:xfrm>
              <a:off x="3648" y="5206"/>
              <a:ext cx="24" cy="24"/>
              <a:chOff x="3648" y="5206"/>
              <a:chExt cx="24" cy="24"/>
            </a:xfrm>
          </p:grpSpPr>
          <p:sp>
            <p:nvSpPr>
              <p:cNvPr id="1141" name="Freeform 464"/>
              <p:cNvSpPr>
                <a:spLocks/>
              </p:cNvSpPr>
              <p:nvPr/>
            </p:nvSpPr>
            <p:spPr bwMode="auto">
              <a:xfrm>
                <a:off x="3648" y="5206"/>
                <a:ext cx="24" cy="24"/>
              </a:xfrm>
              <a:custGeom>
                <a:avLst/>
                <a:gdLst>
                  <a:gd name="T0" fmla="+- 0 3672 3648"/>
                  <a:gd name="T1" fmla="*/ T0 w 24"/>
                  <a:gd name="T2" fmla="+- 0 5230 5206"/>
                  <a:gd name="T3" fmla="*/ 5230 h 24"/>
                  <a:gd name="T4" fmla="+- 0 3648 3648"/>
                  <a:gd name="T5" fmla="*/ T4 w 24"/>
                  <a:gd name="T6" fmla="+- 0 5206 5206"/>
                  <a:gd name="T7" fmla="*/ 5206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5" name="Group 465"/>
            <p:cNvGrpSpPr>
              <a:grpSpLocks/>
            </p:cNvGrpSpPr>
            <p:nvPr/>
          </p:nvGrpSpPr>
          <p:grpSpPr bwMode="auto">
            <a:xfrm>
              <a:off x="3660" y="5196"/>
              <a:ext cx="26" cy="24"/>
              <a:chOff x="3660" y="5196"/>
              <a:chExt cx="26" cy="24"/>
            </a:xfrm>
          </p:grpSpPr>
          <p:sp>
            <p:nvSpPr>
              <p:cNvPr id="1140" name="Freeform 466"/>
              <p:cNvSpPr>
                <a:spLocks/>
              </p:cNvSpPr>
              <p:nvPr/>
            </p:nvSpPr>
            <p:spPr bwMode="auto">
              <a:xfrm>
                <a:off x="3660" y="5196"/>
                <a:ext cx="26" cy="24"/>
              </a:xfrm>
              <a:custGeom>
                <a:avLst/>
                <a:gdLst>
                  <a:gd name="T0" fmla="+- 0 3686 3660"/>
                  <a:gd name="T1" fmla="*/ T0 w 26"/>
                  <a:gd name="T2" fmla="+- 0 5220 5196"/>
                  <a:gd name="T3" fmla="*/ 5220 h 24"/>
                  <a:gd name="T4" fmla="+- 0 3660 3660"/>
                  <a:gd name="T5" fmla="*/ T4 w 26"/>
                  <a:gd name="T6" fmla="+- 0 5196 5196"/>
                  <a:gd name="T7" fmla="*/ 5196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6" name="Group 467"/>
            <p:cNvGrpSpPr>
              <a:grpSpLocks/>
            </p:cNvGrpSpPr>
            <p:nvPr/>
          </p:nvGrpSpPr>
          <p:grpSpPr bwMode="auto">
            <a:xfrm>
              <a:off x="3677" y="5189"/>
              <a:ext cx="24" cy="24"/>
              <a:chOff x="3677" y="5189"/>
              <a:chExt cx="24" cy="24"/>
            </a:xfrm>
          </p:grpSpPr>
          <p:sp>
            <p:nvSpPr>
              <p:cNvPr id="1139" name="Freeform 468"/>
              <p:cNvSpPr>
                <a:spLocks/>
              </p:cNvSpPr>
              <p:nvPr/>
            </p:nvSpPr>
            <p:spPr bwMode="auto">
              <a:xfrm>
                <a:off x="3677" y="5189"/>
                <a:ext cx="24" cy="24"/>
              </a:xfrm>
              <a:custGeom>
                <a:avLst/>
                <a:gdLst>
                  <a:gd name="T0" fmla="+- 0 3701 3677"/>
                  <a:gd name="T1" fmla="*/ T0 w 24"/>
                  <a:gd name="T2" fmla="+- 0 5213 5189"/>
                  <a:gd name="T3" fmla="*/ 5213 h 24"/>
                  <a:gd name="T4" fmla="+- 0 3677 3677"/>
                  <a:gd name="T5" fmla="*/ T4 w 24"/>
                  <a:gd name="T6" fmla="+- 0 5189 5189"/>
                  <a:gd name="T7" fmla="*/ 5189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7" name="Group 469"/>
            <p:cNvGrpSpPr>
              <a:grpSpLocks/>
            </p:cNvGrpSpPr>
            <p:nvPr/>
          </p:nvGrpSpPr>
          <p:grpSpPr bwMode="auto">
            <a:xfrm>
              <a:off x="3691" y="5179"/>
              <a:ext cx="24" cy="24"/>
              <a:chOff x="3691" y="5179"/>
              <a:chExt cx="24" cy="24"/>
            </a:xfrm>
          </p:grpSpPr>
          <p:sp>
            <p:nvSpPr>
              <p:cNvPr id="1138" name="Freeform 470"/>
              <p:cNvSpPr>
                <a:spLocks/>
              </p:cNvSpPr>
              <p:nvPr/>
            </p:nvSpPr>
            <p:spPr bwMode="auto">
              <a:xfrm>
                <a:off x="3691" y="5179"/>
                <a:ext cx="24" cy="24"/>
              </a:xfrm>
              <a:custGeom>
                <a:avLst/>
                <a:gdLst>
                  <a:gd name="T0" fmla="+- 0 3715 3691"/>
                  <a:gd name="T1" fmla="*/ T0 w 24"/>
                  <a:gd name="T2" fmla="+- 0 5203 5179"/>
                  <a:gd name="T3" fmla="*/ 5203 h 24"/>
                  <a:gd name="T4" fmla="+- 0 3691 3691"/>
                  <a:gd name="T5" fmla="*/ T4 w 24"/>
                  <a:gd name="T6" fmla="+- 0 5179 5179"/>
                  <a:gd name="T7" fmla="*/ 5179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8" name="Group 471"/>
            <p:cNvGrpSpPr>
              <a:grpSpLocks/>
            </p:cNvGrpSpPr>
            <p:nvPr/>
          </p:nvGrpSpPr>
          <p:grpSpPr bwMode="auto">
            <a:xfrm>
              <a:off x="3706" y="5172"/>
              <a:ext cx="24" cy="24"/>
              <a:chOff x="3706" y="5172"/>
              <a:chExt cx="24" cy="24"/>
            </a:xfrm>
          </p:grpSpPr>
          <p:sp>
            <p:nvSpPr>
              <p:cNvPr id="1137" name="Freeform 472"/>
              <p:cNvSpPr>
                <a:spLocks/>
              </p:cNvSpPr>
              <p:nvPr/>
            </p:nvSpPr>
            <p:spPr bwMode="auto">
              <a:xfrm>
                <a:off x="3706" y="5172"/>
                <a:ext cx="24" cy="24"/>
              </a:xfrm>
              <a:custGeom>
                <a:avLst/>
                <a:gdLst>
                  <a:gd name="T0" fmla="+- 0 3730 3706"/>
                  <a:gd name="T1" fmla="*/ T0 w 24"/>
                  <a:gd name="T2" fmla="+- 0 5196 5172"/>
                  <a:gd name="T3" fmla="*/ 5196 h 24"/>
                  <a:gd name="T4" fmla="+- 0 3706 3706"/>
                  <a:gd name="T5" fmla="*/ T4 w 24"/>
                  <a:gd name="T6" fmla="+- 0 5172 5172"/>
                  <a:gd name="T7" fmla="*/ 5172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9" name="Group 473"/>
            <p:cNvGrpSpPr>
              <a:grpSpLocks/>
            </p:cNvGrpSpPr>
            <p:nvPr/>
          </p:nvGrpSpPr>
          <p:grpSpPr bwMode="auto">
            <a:xfrm>
              <a:off x="3720" y="5162"/>
              <a:ext cx="24" cy="24"/>
              <a:chOff x="3720" y="5162"/>
              <a:chExt cx="24" cy="24"/>
            </a:xfrm>
          </p:grpSpPr>
          <p:sp>
            <p:nvSpPr>
              <p:cNvPr id="1136" name="Freeform 474"/>
              <p:cNvSpPr>
                <a:spLocks/>
              </p:cNvSpPr>
              <p:nvPr/>
            </p:nvSpPr>
            <p:spPr bwMode="auto">
              <a:xfrm>
                <a:off x="3720" y="5162"/>
                <a:ext cx="24" cy="24"/>
              </a:xfrm>
              <a:custGeom>
                <a:avLst/>
                <a:gdLst>
                  <a:gd name="T0" fmla="+- 0 3744 3720"/>
                  <a:gd name="T1" fmla="*/ T0 w 24"/>
                  <a:gd name="T2" fmla="+- 0 5186 5162"/>
                  <a:gd name="T3" fmla="*/ 5186 h 24"/>
                  <a:gd name="T4" fmla="+- 0 3720 3720"/>
                  <a:gd name="T5" fmla="*/ T4 w 24"/>
                  <a:gd name="T6" fmla="+- 0 5162 5162"/>
                  <a:gd name="T7" fmla="*/ 5162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0" name="Group 475"/>
            <p:cNvGrpSpPr>
              <a:grpSpLocks/>
            </p:cNvGrpSpPr>
            <p:nvPr/>
          </p:nvGrpSpPr>
          <p:grpSpPr bwMode="auto">
            <a:xfrm>
              <a:off x="3734" y="5155"/>
              <a:ext cx="24" cy="24"/>
              <a:chOff x="3734" y="5155"/>
              <a:chExt cx="24" cy="24"/>
            </a:xfrm>
          </p:grpSpPr>
          <p:sp>
            <p:nvSpPr>
              <p:cNvPr id="1135" name="Freeform 476"/>
              <p:cNvSpPr>
                <a:spLocks/>
              </p:cNvSpPr>
              <p:nvPr/>
            </p:nvSpPr>
            <p:spPr bwMode="auto">
              <a:xfrm>
                <a:off x="3734" y="5155"/>
                <a:ext cx="24" cy="24"/>
              </a:xfrm>
              <a:custGeom>
                <a:avLst/>
                <a:gdLst>
                  <a:gd name="T0" fmla="+- 0 3758 3734"/>
                  <a:gd name="T1" fmla="*/ T0 w 24"/>
                  <a:gd name="T2" fmla="+- 0 5179 5155"/>
                  <a:gd name="T3" fmla="*/ 5179 h 24"/>
                  <a:gd name="T4" fmla="+- 0 3734 3734"/>
                  <a:gd name="T5" fmla="*/ T4 w 24"/>
                  <a:gd name="T6" fmla="+- 0 5155 5155"/>
                  <a:gd name="T7" fmla="*/ 5155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1" name="Group 477"/>
            <p:cNvGrpSpPr>
              <a:grpSpLocks/>
            </p:cNvGrpSpPr>
            <p:nvPr/>
          </p:nvGrpSpPr>
          <p:grpSpPr bwMode="auto">
            <a:xfrm>
              <a:off x="3749" y="5146"/>
              <a:ext cx="24" cy="24"/>
              <a:chOff x="3749" y="5146"/>
              <a:chExt cx="24" cy="24"/>
            </a:xfrm>
          </p:grpSpPr>
          <p:sp>
            <p:nvSpPr>
              <p:cNvPr id="1134" name="Freeform 478"/>
              <p:cNvSpPr>
                <a:spLocks/>
              </p:cNvSpPr>
              <p:nvPr/>
            </p:nvSpPr>
            <p:spPr bwMode="auto">
              <a:xfrm>
                <a:off x="3749" y="5146"/>
                <a:ext cx="24" cy="24"/>
              </a:xfrm>
              <a:custGeom>
                <a:avLst/>
                <a:gdLst>
                  <a:gd name="T0" fmla="+- 0 3773 3749"/>
                  <a:gd name="T1" fmla="*/ T0 w 24"/>
                  <a:gd name="T2" fmla="+- 0 5170 5146"/>
                  <a:gd name="T3" fmla="*/ 5170 h 24"/>
                  <a:gd name="T4" fmla="+- 0 3749 3749"/>
                  <a:gd name="T5" fmla="*/ T4 w 24"/>
                  <a:gd name="T6" fmla="+- 0 5146 5146"/>
                  <a:gd name="T7" fmla="*/ 5146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2" name="Group 479"/>
            <p:cNvGrpSpPr>
              <a:grpSpLocks/>
            </p:cNvGrpSpPr>
            <p:nvPr/>
          </p:nvGrpSpPr>
          <p:grpSpPr bwMode="auto">
            <a:xfrm>
              <a:off x="3763" y="5138"/>
              <a:ext cx="24" cy="24"/>
              <a:chOff x="3763" y="5138"/>
              <a:chExt cx="24" cy="24"/>
            </a:xfrm>
          </p:grpSpPr>
          <p:sp>
            <p:nvSpPr>
              <p:cNvPr id="1133" name="Freeform 480"/>
              <p:cNvSpPr>
                <a:spLocks/>
              </p:cNvSpPr>
              <p:nvPr/>
            </p:nvSpPr>
            <p:spPr bwMode="auto">
              <a:xfrm>
                <a:off x="3763" y="5138"/>
                <a:ext cx="24" cy="24"/>
              </a:xfrm>
              <a:custGeom>
                <a:avLst/>
                <a:gdLst>
                  <a:gd name="T0" fmla="+- 0 3787 3763"/>
                  <a:gd name="T1" fmla="*/ T0 w 24"/>
                  <a:gd name="T2" fmla="+- 0 5162 5138"/>
                  <a:gd name="T3" fmla="*/ 5162 h 24"/>
                  <a:gd name="T4" fmla="+- 0 3763 3763"/>
                  <a:gd name="T5" fmla="*/ T4 w 24"/>
                  <a:gd name="T6" fmla="+- 0 5138 5138"/>
                  <a:gd name="T7" fmla="*/ 5138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3" name="Group 481"/>
            <p:cNvGrpSpPr>
              <a:grpSpLocks/>
            </p:cNvGrpSpPr>
            <p:nvPr/>
          </p:nvGrpSpPr>
          <p:grpSpPr bwMode="auto">
            <a:xfrm>
              <a:off x="3778" y="5129"/>
              <a:ext cx="24" cy="24"/>
              <a:chOff x="3778" y="5129"/>
              <a:chExt cx="24" cy="24"/>
            </a:xfrm>
          </p:grpSpPr>
          <p:sp>
            <p:nvSpPr>
              <p:cNvPr id="1132" name="Freeform 482"/>
              <p:cNvSpPr>
                <a:spLocks/>
              </p:cNvSpPr>
              <p:nvPr/>
            </p:nvSpPr>
            <p:spPr bwMode="auto">
              <a:xfrm>
                <a:off x="3778" y="5129"/>
                <a:ext cx="24" cy="24"/>
              </a:xfrm>
              <a:custGeom>
                <a:avLst/>
                <a:gdLst>
                  <a:gd name="T0" fmla="+- 0 3802 3778"/>
                  <a:gd name="T1" fmla="*/ T0 w 24"/>
                  <a:gd name="T2" fmla="+- 0 5153 5129"/>
                  <a:gd name="T3" fmla="*/ 5153 h 24"/>
                  <a:gd name="T4" fmla="+- 0 3778 3778"/>
                  <a:gd name="T5" fmla="*/ T4 w 24"/>
                  <a:gd name="T6" fmla="+- 0 5129 5129"/>
                  <a:gd name="T7" fmla="*/ 5129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4" name="Group 483"/>
            <p:cNvGrpSpPr>
              <a:grpSpLocks/>
            </p:cNvGrpSpPr>
            <p:nvPr/>
          </p:nvGrpSpPr>
          <p:grpSpPr bwMode="auto">
            <a:xfrm>
              <a:off x="3792" y="5122"/>
              <a:ext cx="24" cy="24"/>
              <a:chOff x="3792" y="5122"/>
              <a:chExt cx="24" cy="24"/>
            </a:xfrm>
          </p:grpSpPr>
          <p:sp>
            <p:nvSpPr>
              <p:cNvPr id="1131" name="Freeform 484"/>
              <p:cNvSpPr>
                <a:spLocks/>
              </p:cNvSpPr>
              <p:nvPr/>
            </p:nvSpPr>
            <p:spPr bwMode="auto">
              <a:xfrm>
                <a:off x="3792" y="5122"/>
                <a:ext cx="24" cy="24"/>
              </a:xfrm>
              <a:custGeom>
                <a:avLst/>
                <a:gdLst>
                  <a:gd name="T0" fmla="+- 0 3816 3792"/>
                  <a:gd name="T1" fmla="*/ T0 w 24"/>
                  <a:gd name="T2" fmla="+- 0 5146 5122"/>
                  <a:gd name="T3" fmla="*/ 5146 h 24"/>
                  <a:gd name="T4" fmla="+- 0 3792 3792"/>
                  <a:gd name="T5" fmla="*/ T4 w 24"/>
                  <a:gd name="T6" fmla="+- 0 5122 5122"/>
                  <a:gd name="T7" fmla="*/ 5122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5" name="Group 485"/>
            <p:cNvGrpSpPr>
              <a:grpSpLocks/>
            </p:cNvGrpSpPr>
            <p:nvPr/>
          </p:nvGrpSpPr>
          <p:grpSpPr bwMode="auto">
            <a:xfrm>
              <a:off x="3806" y="5112"/>
              <a:ext cx="24" cy="24"/>
              <a:chOff x="3806" y="5112"/>
              <a:chExt cx="24" cy="24"/>
            </a:xfrm>
          </p:grpSpPr>
          <p:sp>
            <p:nvSpPr>
              <p:cNvPr id="1130" name="Freeform 486"/>
              <p:cNvSpPr>
                <a:spLocks/>
              </p:cNvSpPr>
              <p:nvPr/>
            </p:nvSpPr>
            <p:spPr bwMode="auto">
              <a:xfrm>
                <a:off x="3806" y="5112"/>
                <a:ext cx="24" cy="24"/>
              </a:xfrm>
              <a:custGeom>
                <a:avLst/>
                <a:gdLst>
                  <a:gd name="T0" fmla="+- 0 3830 3806"/>
                  <a:gd name="T1" fmla="*/ T0 w 24"/>
                  <a:gd name="T2" fmla="+- 0 5136 5112"/>
                  <a:gd name="T3" fmla="*/ 5136 h 24"/>
                  <a:gd name="T4" fmla="+- 0 3806 3806"/>
                  <a:gd name="T5" fmla="*/ T4 w 24"/>
                  <a:gd name="T6" fmla="+- 0 5112 5112"/>
                  <a:gd name="T7" fmla="*/ 5112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6" name="Group 487"/>
            <p:cNvGrpSpPr>
              <a:grpSpLocks/>
            </p:cNvGrpSpPr>
            <p:nvPr/>
          </p:nvGrpSpPr>
          <p:grpSpPr bwMode="auto">
            <a:xfrm>
              <a:off x="3821" y="5105"/>
              <a:ext cx="24" cy="24"/>
              <a:chOff x="3821" y="5105"/>
              <a:chExt cx="24" cy="24"/>
            </a:xfrm>
          </p:grpSpPr>
          <p:sp>
            <p:nvSpPr>
              <p:cNvPr id="1129" name="Freeform 488"/>
              <p:cNvSpPr>
                <a:spLocks/>
              </p:cNvSpPr>
              <p:nvPr/>
            </p:nvSpPr>
            <p:spPr bwMode="auto">
              <a:xfrm>
                <a:off x="3821" y="5105"/>
                <a:ext cx="24" cy="24"/>
              </a:xfrm>
              <a:custGeom>
                <a:avLst/>
                <a:gdLst>
                  <a:gd name="T0" fmla="+- 0 3845 3821"/>
                  <a:gd name="T1" fmla="*/ T0 w 24"/>
                  <a:gd name="T2" fmla="+- 0 5129 5105"/>
                  <a:gd name="T3" fmla="*/ 5129 h 24"/>
                  <a:gd name="T4" fmla="+- 0 3821 3821"/>
                  <a:gd name="T5" fmla="*/ T4 w 24"/>
                  <a:gd name="T6" fmla="+- 0 5105 5105"/>
                  <a:gd name="T7" fmla="*/ 5105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7" name="Group 489"/>
            <p:cNvGrpSpPr>
              <a:grpSpLocks/>
            </p:cNvGrpSpPr>
            <p:nvPr/>
          </p:nvGrpSpPr>
          <p:grpSpPr bwMode="auto">
            <a:xfrm>
              <a:off x="3835" y="5095"/>
              <a:ext cx="24" cy="26"/>
              <a:chOff x="3835" y="5095"/>
              <a:chExt cx="24" cy="26"/>
            </a:xfrm>
          </p:grpSpPr>
          <p:sp>
            <p:nvSpPr>
              <p:cNvPr id="1128" name="Freeform 490"/>
              <p:cNvSpPr>
                <a:spLocks/>
              </p:cNvSpPr>
              <p:nvPr/>
            </p:nvSpPr>
            <p:spPr bwMode="auto">
              <a:xfrm>
                <a:off x="3835" y="5095"/>
                <a:ext cx="24" cy="26"/>
              </a:xfrm>
              <a:custGeom>
                <a:avLst/>
                <a:gdLst>
                  <a:gd name="T0" fmla="+- 0 3859 3835"/>
                  <a:gd name="T1" fmla="*/ T0 w 24"/>
                  <a:gd name="T2" fmla="+- 0 5122 5095"/>
                  <a:gd name="T3" fmla="*/ 5122 h 26"/>
                  <a:gd name="T4" fmla="+- 0 3835 3835"/>
                  <a:gd name="T5" fmla="*/ T4 w 24"/>
                  <a:gd name="T6" fmla="+- 0 5095 5095"/>
                  <a:gd name="T7" fmla="*/ 5095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8" name="Group 491"/>
            <p:cNvGrpSpPr>
              <a:grpSpLocks/>
            </p:cNvGrpSpPr>
            <p:nvPr/>
          </p:nvGrpSpPr>
          <p:grpSpPr bwMode="auto">
            <a:xfrm>
              <a:off x="3850" y="5088"/>
              <a:ext cx="24" cy="24"/>
              <a:chOff x="3850" y="5088"/>
              <a:chExt cx="24" cy="24"/>
            </a:xfrm>
          </p:grpSpPr>
          <p:sp>
            <p:nvSpPr>
              <p:cNvPr id="1127" name="Freeform 492"/>
              <p:cNvSpPr>
                <a:spLocks/>
              </p:cNvSpPr>
              <p:nvPr/>
            </p:nvSpPr>
            <p:spPr bwMode="auto">
              <a:xfrm>
                <a:off x="3850" y="5088"/>
                <a:ext cx="24" cy="24"/>
              </a:xfrm>
              <a:custGeom>
                <a:avLst/>
                <a:gdLst>
                  <a:gd name="T0" fmla="+- 0 3874 3850"/>
                  <a:gd name="T1" fmla="*/ T0 w 24"/>
                  <a:gd name="T2" fmla="+- 0 5112 5088"/>
                  <a:gd name="T3" fmla="*/ 5112 h 24"/>
                  <a:gd name="T4" fmla="+- 0 3850 3850"/>
                  <a:gd name="T5" fmla="*/ T4 w 24"/>
                  <a:gd name="T6" fmla="+- 0 5088 5088"/>
                  <a:gd name="T7" fmla="*/ 5088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9" name="Group 493"/>
            <p:cNvGrpSpPr>
              <a:grpSpLocks/>
            </p:cNvGrpSpPr>
            <p:nvPr/>
          </p:nvGrpSpPr>
          <p:grpSpPr bwMode="auto">
            <a:xfrm>
              <a:off x="3864" y="5078"/>
              <a:ext cx="24" cy="26"/>
              <a:chOff x="3864" y="5078"/>
              <a:chExt cx="24" cy="26"/>
            </a:xfrm>
          </p:grpSpPr>
          <p:sp>
            <p:nvSpPr>
              <p:cNvPr id="1126" name="Freeform 494"/>
              <p:cNvSpPr>
                <a:spLocks/>
              </p:cNvSpPr>
              <p:nvPr/>
            </p:nvSpPr>
            <p:spPr bwMode="auto">
              <a:xfrm>
                <a:off x="3864" y="5078"/>
                <a:ext cx="24" cy="26"/>
              </a:xfrm>
              <a:custGeom>
                <a:avLst/>
                <a:gdLst>
                  <a:gd name="T0" fmla="+- 0 3888 3864"/>
                  <a:gd name="T1" fmla="*/ T0 w 24"/>
                  <a:gd name="T2" fmla="+- 0 5105 5078"/>
                  <a:gd name="T3" fmla="*/ 5105 h 26"/>
                  <a:gd name="T4" fmla="+- 0 3864 3864"/>
                  <a:gd name="T5" fmla="*/ T4 w 24"/>
                  <a:gd name="T6" fmla="+- 0 5078 5078"/>
                  <a:gd name="T7" fmla="*/ 5078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0" name="Group 495"/>
            <p:cNvGrpSpPr>
              <a:grpSpLocks/>
            </p:cNvGrpSpPr>
            <p:nvPr/>
          </p:nvGrpSpPr>
          <p:grpSpPr bwMode="auto">
            <a:xfrm>
              <a:off x="3878" y="5071"/>
              <a:ext cx="24" cy="24"/>
              <a:chOff x="3878" y="5071"/>
              <a:chExt cx="24" cy="24"/>
            </a:xfrm>
          </p:grpSpPr>
          <p:sp>
            <p:nvSpPr>
              <p:cNvPr id="1125" name="Freeform 496"/>
              <p:cNvSpPr>
                <a:spLocks/>
              </p:cNvSpPr>
              <p:nvPr/>
            </p:nvSpPr>
            <p:spPr bwMode="auto">
              <a:xfrm>
                <a:off x="3878" y="5071"/>
                <a:ext cx="24" cy="24"/>
              </a:xfrm>
              <a:custGeom>
                <a:avLst/>
                <a:gdLst>
                  <a:gd name="T0" fmla="+- 0 3902 3878"/>
                  <a:gd name="T1" fmla="*/ T0 w 24"/>
                  <a:gd name="T2" fmla="+- 0 5095 5071"/>
                  <a:gd name="T3" fmla="*/ 5095 h 24"/>
                  <a:gd name="T4" fmla="+- 0 3878 3878"/>
                  <a:gd name="T5" fmla="*/ T4 w 24"/>
                  <a:gd name="T6" fmla="+- 0 5071 5071"/>
                  <a:gd name="T7" fmla="*/ 5071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1" name="Group 497"/>
            <p:cNvGrpSpPr>
              <a:grpSpLocks/>
            </p:cNvGrpSpPr>
            <p:nvPr/>
          </p:nvGrpSpPr>
          <p:grpSpPr bwMode="auto">
            <a:xfrm>
              <a:off x="3893" y="5062"/>
              <a:ext cx="26" cy="24"/>
              <a:chOff x="3893" y="5062"/>
              <a:chExt cx="26" cy="24"/>
            </a:xfrm>
          </p:grpSpPr>
          <p:sp>
            <p:nvSpPr>
              <p:cNvPr id="1124" name="Freeform 498"/>
              <p:cNvSpPr>
                <a:spLocks/>
              </p:cNvSpPr>
              <p:nvPr/>
            </p:nvSpPr>
            <p:spPr bwMode="auto">
              <a:xfrm>
                <a:off x="3893" y="5062"/>
                <a:ext cx="26" cy="24"/>
              </a:xfrm>
              <a:custGeom>
                <a:avLst/>
                <a:gdLst>
                  <a:gd name="T0" fmla="+- 0 3919 3893"/>
                  <a:gd name="T1" fmla="*/ T0 w 26"/>
                  <a:gd name="T2" fmla="+- 0 5086 5062"/>
                  <a:gd name="T3" fmla="*/ 5086 h 24"/>
                  <a:gd name="T4" fmla="+- 0 3893 3893"/>
                  <a:gd name="T5" fmla="*/ T4 w 26"/>
                  <a:gd name="T6" fmla="+- 0 5062 5062"/>
                  <a:gd name="T7" fmla="*/ 5062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2" name="Group 499"/>
            <p:cNvGrpSpPr>
              <a:grpSpLocks/>
            </p:cNvGrpSpPr>
            <p:nvPr/>
          </p:nvGrpSpPr>
          <p:grpSpPr bwMode="auto">
            <a:xfrm>
              <a:off x="3907" y="5054"/>
              <a:ext cx="26" cy="24"/>
              <a:chOff x="3907" y="5054"/>
              <a:chExt cx="26" cy="24"/>
            </a:xfrm>
          </p:grpSpPr>
          <p:sp>
            <p:nvSpPr>
              <p:cNvPr id="1123" name="Freeform 500"/>
              <p:cNvSpPr>
                <a:spLocks/>
              </p:cNvSpPr>
              <p:nvPr/>
            </p:nvSpPr>
            <p:spPr bwMode="auto">
              <a:xfrm>
                <a:off x="3907" y="5054"/>
                <a:ext cx="26" cy="24"/>
              </a:xfrm>
              <a:custGeom>
                <a:avLst/>
                <a:gdLst>
                  <a:gd name="T0" fmla="+- 0 3934 3907"/>
                  <a:gd name="T1" fmla="*/ T0 w 26"/>
                  <a:gd name="T2" fmla="+- 0 5078 5054"/>
                  <a:gd name="T3" fmla="*/ 5078 h 24"/>
                  <a:gd name="T4" fmla="+- 0 3907 3907"/>
                  <a:gd name="T5" fmla="*/ T4 w 26"/>
                  <a:gd name="T6" fmla="+- 0 5054 5054"/>
                  <a:gd name="T7" fmla="*/ 505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7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3" name="Group 501"/>
            <p:cNvGrpSpPr>
              <a:grpSpLocks/>
            </p:cNvGrpSpPr>
            <p:nvPr/>
          </p:nvGrpSpPr>
          <p:grpSpPr bwMode="auto">
            <a:xfrm>
              <a:off x="3922" y="5045"/>
              <a:ext cx="26" cy="24"/>
              <a:chOff x="3922" y="5045"/>
              <a:chExt cx="26" cy="24"/>
            </a:xfrm>
          </p:grpSpPr>
          <p:sp>
            <p:nvSpPr>
              <p:cNvPr id="1122" name="Freeform 502"/>
              <p:cNvSpPr>
                <a:spLocks/>
              </p:cNvSpPr>
              <p:nvPr/>
            </p:nvSpPr>
            <p:spPr bwMode="auto">
              <a:xfrm>
                <a:off x="3922" y="5045"/>
                <a:ext cx="26" cy="24"/>
              </a:xfrm>
              <a:custGeom>
                <a:avLst/>
                <a:gdLst>
                  <a:gd name="T0" fmla="+- 0 3948 3922"/>
                  <a:gd name="T1" fmla="*/ T0 w 26"/>
                  <a:gd name="T2" fmla="+- 0 5069 5045"/>
                  <a:gd name="T3" fmla="*/ 5069 h 24"/>
                  <a:gd name="T4" fmla="+- 0 3922 3922"/>
                  <a:gd name="T5" fmla="*/ T4 w 26"/>
                  <a:gd name="T6" fmla="+- 0 5045 5045"/>
                  <a:gd name="T7" fmla="*/ 5045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4" name="Group 503"/>
            <p:cNvGrpSpPr>
              <a:grpSpLocks/>
            </p:cNvGrpSpPr>
            <p:nvPr/>
          </p:nvGrpSpPr>
          <p:grpSpPr bwMode="auto">
            <a:xfrm>
              <a:off x="3936" y="5038"/>
              <a:ext cx="26" cy="24"/>
              <a:chOff x="3936" y="5038"/>
              <a:chExt cx="26" cy="24"/>
            </a:xfrm>
          </p:grpSpPr>
          <p:sp>
            <p:nvSpPr>
              <p:cNvPr id="1121" name="Freeform 504"/>
              <p:cNvSpPr>
                <a:spLocks/>
              </p:cNvSpPr>
              <p:nvPr/>
            </p:nvSpPr>
            <p:spPr bwMode="auto">
              <a:xfrm>
                <a:off x="3936" y="5038"/>
                <a:ext cx="26" cy="24"/>
              </a:xfrm>
              <a:custGeom>
                <a:avLst/>
                <a:gdLst>
                  <a:gd name="T0" fmla="+- 0 3962 3936"/>
                  <a:gd name="T1" fmla="*/ T0 w 26"/>
                  <a:gd name="T2" fmla="+- 0 5062 5038"/>
                  <a:gd name="T3" fmla="*/ 5062 h 24"/>
                  <a:gd name="T4" fmla="+- 0 3936 3936"/>
                  <a:gd name="T5" fmla="*/ T4 w 26"/>
                  <a:gd name="T6" fmla="+- 0 5038 5038"/>
                  <a:gd name="T7" fmla="*/ 5038 h 24"/>
                  <a:gd name="T8" fmla="+- 0 3938 3936"/>
                  <a:gd name="T9" fmla="*/ T8 w 26"/>
                  <a:gd name="T10" fmla="+- 0 5038 5038"/>
                  <a:gd name="T11" fmla="*/ 5038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5" name="Group 505"/>
            <p:cNvGrpSpPr>
              <a:grpSpLocks/>
            </p:cNvGrpSpPr>
            <p:nvPr/>
          </p:nvGrpSpPr>
          <p:grpSpPr bwMode="auto">
            <a:xfrm>
              <a:off x="3950" y="5028"/>
              <a:ext cx="26" cy="26"/>
              <a:chOff x="3950" y="5028"/>
              <a:chExt cx="26" cy="26"/>
            </a:xfrm>
          </p:grpSpPr>
          <p:sp>
            <p:nvSpPr>
              <p:cNvPr id="1120" name="Freeform 506"/>
              <p:cNvSpPr>
                <a:spLocks/>
              </p:cNvSpPr>
              <p:nvPr/>
            </p:nvSpPr>
            <p:spPr bwMode="auto">
              <a:xfrm>
                <a:off x="3950" y="5028"/>
                <a:ext cx="26" cy="26"/>
              </a:xfrm>
              <a:custGeom>
                <a:avLst/>
                <a:gdLst>
                  <a:gd name="T0" fmla="+- 0 3977 3950"/>
                  <a:gd name="T1" fmla="*/ T0 w 26"/>
                  <a:gd name="T2" fmla="+- 0 5054 5028"/>
                  <a:gd name="T3" fmla="*/ 5054 h 26"/>
                  <a:gd name="T4" fmla="+- 0 3950 3950"/>
                  <a:gd name="T5" fmla="*/ T4 w 26"/>
                  <a:gd name="T6" fmla="+- 0 5028 5028"/>
                  <a:gd name="T7" fmla="*/ 5028 h 26"/>
                  <a:gd name="T8" fmla="+- 0 3953 3950"/>
                  <a:gd name="T9" fmla="*/ T8 w 26"/>
                  <a:gd name="T10" fmla="+- 0 5028 5028"/>
                  <a:gd name="T11" fmla="*/ 5028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6" h="26">
                    <a:moveTo>
                      <a:pt x="27" y="26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6" name="Group 507"/>
            <p:cNvGrpSpPr>
              <a:grpSpLocks/>
            </p:cNvGrpSpPr>
            <p:nvPr/>
          </p:nvGrpSpPr>
          <p:grpSpPr bwMode="auto">
            <a:xfrm>
              <a:off x="3965" y="5021"/>
              <a:ext cx="24" cy="24"/>
              <a:chOff x="3965" y="5021"/>
              <a:chExt cx="24" cy="24"/>
            </a:xfrm>
          </p:grpSpPr>
          <p:sp>
            <p:nvSpPr>
              <p:cNvPr id="1119" name="Freeform 508"/>
              <p:cNvSpPr>
                <a:spLocks/>
              </p:cNvSpPr>
              <p:nvPr/>
            </p:nvSpPr>
            <p:spPr bwMode="auto">
              <a:xfrm>
                <a:off x="3965" y="5021"/>
                <a:ext cx="24" cy="24"/>
              </a:xfrm>
              <a:custGeom>
                <a:avLst/>
                <a:gdLst>
                  <a:gd name="T0" fmla="+- 0 3989 3965"/>
                  <a:gd name="T1" fmla="*/ T0 w 24"/>
                  <a:gd name="T2" fmla="+- 0 5045 5021"/>
                  <a:gd name="T3" fmla="*/ 5045 h 24"/>
                  <a:gd name="T4" fmla="+- 0 3965 3965"/>
                  <a:gd name="T5" fmla="*/ T4 w 24"/>
                  <a:gd name="T6" fmla="+- 0 5021 5021"/>
                  <a:gd name="T7" fmla="*/ 5021 h 24"/>
                  <a:gd name="T8" fmla="+- 0 3965 3965"/>
                  <a:gd name="T9" fmla="*/ T8 w 24"/>
                  <a:gd name="T10" fmla="+- 0 5021 5021"/>
                  <a:gd name="T11" fmla="*/ 5021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7" name="Group 509"/>
            <p:cNvGrpSpPr>
              <a:grpSpLocks/>
            </p:cNvGrpSpPr>
            <p:nvPr/>
          </p:nvGrpSpPr>
          <p:grpSpPr bwMode="auto">
            <a:xfrm>
              <a:off x="3982" y="5011"/>
              <a:ext cx="24" cy="26"/>
              <a:chOff x="3982" y="5011"/>
              <a:chExt cx="24" cy="26"/>
            </a:xfrm>
          </p:grpSpPr>
          <p:sp>
            <p:nvSpPr>
              <p:cNvPr id="1118" name="Freeform 510"/>
              <p:cNvSpPr>
                <a:spLocks/>
              </p:cNvSpPr>
              <p:nvPr/>
            </p:nvSpPr>
            <p:spPr bwMode="auto">
              <a:xfrm>
                <a:off x="3982" y="5011"/>
                <a:ext cx="24" cy="26"/>
              </a:xfrm>
              <a:custGeom>
                <a:avLst/>
                <a:gdLst>
                  <a:gd name="T0" fmla="+- 0 4006 3982"/>
                  <a:gd name="T1" fmla="*/ T0 w 24"/>
                  <a:gd name="T2" fmla="+- 0 5038 5011"/>
                  <a:gd name="T3" fmla="*/ 5038 h 26"/>
                  <a:gd name="T4" fmla="+- 0 3982 3982"/>
                  <a:gd name="T5" fmla="*/ T4 w 24"/>
                  <a:gd name="T6" fmla="+- 0 5011 5011"/>
                  <a:gd name="T7" fmla="*/ 5011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8" name="Group 511"/>
            <p:cNvGrpSpPr>
              <a:grpSpLocks/>
            </p:cNvGrpSpPr>
            <p:nvPr/>
          </p:nvGrpSpPr>
          <p:grpSpPr bwMode="auto">
            <a:xfrm>
              <a:off x="3996" y="5004"/>
              <a:ext cx="24" cy="24"/>
              <a:chOff x="3996" y="5004"/>
              <a:chExt cx="24" cy="24"/>
            </a:xfrm>
          </p:grpSpPr>
          <p:sp>
            <p:nvSpPr>
              <p:cNvPr id="1117" name="Freeform 512"/>
              <p:cNvSpPr>
                <a:spLocks/>
              </p:cNvSpPr>
              <p:nvPr/>
            </p:nvSpPr>
            <p:spPr bwMode="auto">
              <a:xfrm>
                <a:off x="3996" y="5004"/>
                <a:ext cx="24" cy="24"/>
              </a:xfrm>
              <a:custGeom>
                <a:avLst/>
                <a:gdLst>
                  <a:gd name="T0" fmla="+- 0 4020 3996"/>
                  <a:gd name="T1" fmla="*/ T0 w 24"/>
                  <a:gd name="T2" fmla="+- 0 5028 5004"/>
                  <a:gd name="T3" fmla="*/ 5028 h 24"/>
                  <a:gd name="T4" fmla="+- 0 3996 3996"/>
                  <a:gd name="T5" fmla="*/ T4 w 24"/>
                  <a:gd name="T6" fmla="+- 0 5004 5004"/>
                  <a:gd name="T7" fmla="*/ 500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9" name="Group 513"/>
            <p:cNvGrpSpPr>
              <a:grpSpLocks/>
            </p:cNvGrpSpPr>
            <p:nvPr/>
          </p:nvGrpSpPr>
          <p:grpSpPr bwMode="auto">
            <a:xfrm>
              <a:off x="4008" y="4994"/>
              <a:ext cx="24" cy="26"/>
              <a:chOff x="4008" y="4994"/>
              <a:chExt cx="24" cy="26"/>
            </a:xfrm>
          </p:grpSpPr>
          <p:sp>
            <p:nvSpPr>
              <p:cNvPr id="1116" name="Freeform 514"/>
              <p:cNvSpPr>
                <a:spLocks/>
              </p:cNvSpPr>
              <p:nvPr/>
            </p:nvSpPr>
            <p:spPr bwMode="auto">
              <a:xfrm>
                <a:off x="4008" y="4994"/>
                <a:ext cx="24" cy="26"/>
              </a:xfrm>
              <a:custGeom>
                <a:avLst/>
                <a:gdLst>
                  <a:gd name="T0" fmla="+- 0 4032 4008"/>
                  <a:gd name="T1" fmla="*/ T0 w 24"/>
                  <a:gd name="T2" fmla="+- 0 5021 4994"/>
                  <a:gd name="T3" fmla="*/ 5021 h 26"/>
                  <a:gd name="T4" fmla="+- 0 4008 4008"/>
                  <a:gd name="T5" fmla="*/ T4 w 24"/>
                  <a:gd name="T6" fmla="+- 0 4994 4994"/>
                  <a:gd name="T7" fmla="*/ 4994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0" name="Group 515"/>
            <p:cNvGrpSpPr>
              <a:grpSpLocks/>
            </p:cNvGrpSpPr>
            <p:nvPr/>
          </p:nvGrpSpPr>
          <p:grpSpPr bwMode="auto">
            <a:xfrm>
              <a:off x="4025" y="4987"/>
              <a:ext cx="24" cy="24"/>
              <a:chOff x="4025" y="4987"/>
              <a:chExt cx="24" cy="24"/>
            </a:xfrm>
          </p:grpSpPr>
          <p:sp>
            <p:nvSpPr>
              <p:cNvPr id="1115" name="Freeform 516"/>
              <p:cNvSpPr>
                <a:spLocks/>
              </p:cNvSpPr>
              <p:nvPr/>
            </p:nvSpPr>
            <p:spPr bwMode="auto">
              <a:xfrm>
                <a:off x="4025" y="4987"/>
                <a:ext cx="24" cy="24"/>
              </a:xfrm>
              <a:custGeom>
                <a:avLst/>
                <a:gdLst>
                  <a:gd name="T0" fmla="+- 0 4049 4025"/>
                  <a:gd name="T1" fmla="*/ T0 w 24"/>
                  <a:gd name="T2" fmla="+- 0 5011 4987"/>
                  <a:gd name="T3" fmla="*/ 5011 h 24"/>
                  <a:gd name="T4" fmla="+- 0 4025 4025"/>
                  <a:gd name="T5" fmla="*/ T4 w 24"/>
                  <a:gd name="T6" fmla="+- 0 4987 4987"/>
                  <a:gd name="T7" fmla="*/ 4987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1" name="Group 517"/>
            <p:cNvGrpSpPr>
              <a:grpSpLocks/>
            </p:cNvGrpSpPr>
            <p:nvPr/>
          </p:nvGrpSpPr>
          <p:grpSpPr bwMode="auto">
            <a:xfrm>
              <a:off x="4037" y="4978"/>
              <a:ext cx="24" cy="24"/>
              <a:chOff x="4037" y="4978"/>
              <a:chExt cx="24" cy="24"/>
            </a:xfrm>
          </p:grpSpPr>
          <p:sp>
            <p:nvSpPr>
              <p:cNvPr id="1114" name="Freeform 518"/>
              <p:cNvSpPr>
                <a:spLocks/>
              </p:cNvSpPr>
              <p:nvPr/>
            </p:nvSpPr>
            <p:spPr bwMode="auto">
              <a:xfrm>
                <a:off x="4037" y="4978"/>
                <a:ext cx="24" cy="24"/>
              </a:xfrm>
              <a:custGeom>
                <a:avLst/>
                <a:gdLst>
                  <a:gd name="T0" fmla="+- 0 4061 4037"/>
                  <a:gd name="T1" fmla="*/ T0 w 24"/>
                  <a:gd name="T2" fmla="+- 0 5002 4978"/>
                  <a:gd name="T3" fmla="*/ 5002 h 24"/>
                  <a:gd name="T4" fmla="+- 0 4037 4037"/>
                  <a:gd name="T5" fmla="*/ T4 w 24"/>
                  <a:gd name="T6" fmla="+- 0 4978 4978"/>
                  <a:gd name="T7" fmla="*/ 4978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2" name="Group 519"/>
            <p:cNvGrpSpPr>
              <a:grpSpLocks/>
            </p:cNvGrpSpPr>
            <p:nvPr/>
          </p:nvGrpSpPr>
          <p:grpSpPr bwMode="auto">
            <a:xfrm>
              <a:off x="4051" y="4970"/>
              <a:ext cx="24" cy="24"/>
              <a:chOff x="4051" y="4970"/>
              <a:chExt cx="24" cy="24"/>
            </a:xfrm>
          </p:grpSpPr>
          <p:sp>
            <p:nvSpPr>
              <p:cNvPr id="1113" name="Freeform 520"/>
              <p:cNvSpPr>
                <a:spLocks/>
              </p:cNvSpPr>
              <p:nvPr/>
            </p:nvSpPr>
            <p:spPr bwMode="auto">
              <a:xfrm>
                <a:off x="4051" y="4970"/>
                <a:ext cx="24" cy="24"/>
              </a:xfrm>
              <a:custGeom>
                <a:avLst/>
                <a:gdLst>
                  <a:gd name="T0" fmla="+- 0 4075 4051"/>
                  <a:gd name="T1" fmla="*/ T0 w 24"/>
                  <a:gd name="T2" fmla="+- 0 4994 4970"/>
                  <a:gd name="T3" fmla="*/ 4994 h 24"/>
                  <a:gd name="T4" fmla="+- 0 4051 4051"/>
                  <a:gd name="T5" fmla="*/ T4 w 24"/>
                  <a:gd name="T6" fmla="+- 0 4970 4970"/>
                  <a:gd name="T7" fmla="*/ 497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3" name="Group 521"/>
            <p:cNvGrpSpPr>
              <a:grpSpLocks/>
            </p:cNvGrpSpPr>
            <p:nvPr/>
          </p:nvGrpSpPr>
          <p:grpSpPr bwMode="auto">
            <a:xfrm>
              <a:off x="4068" y="4961"/>
              <a:ext cx="22" cy="24"/>
              <a:chOff x="4068" y="4961"/>
              <a:chExt cx="22" cy="24"/>
            </a:xfrm>
          </p:grpSpPr>
          <p:sp>
            <p:nvSpPr>
              <p:cNvPr id="1112" name="Freeform 522"/>
              <p:cNvSpPr>
                <a:spLocks/>
              </p:cNvSpPr>
              <p:nvPr/>
            </p:nvSpPr>
            <p:spPr bwMode="auto">
              <a:xfrm>
                <a:off x="4068" y="4961"/>
                <a:ext cx="22" cy="24"/>
              </a:xfrm>
              <a:custGeom>
                <a:avLst/>
                <a:gdLst>
                  <a:gd name="T0" fmla="+- 0 4090 4068"/>
                  <a:gd name="T1" fmla="*/ T0 w 22"/>
                  <a:gd name="T2" fmla="+- 0 4985 4961"/>
                  <a:gd name="T3" fmla="*/ 4985 h 24"/>
                  <a:gd name="T4" fmla="+- 0 4068 4068"/>
                  <a:gd name="T5" fmla="*/ T4 w 22"/>
                  <a:gd name="T6" fmla="+- 0 4961 4961"/>
                  <a:gd name="T7" fmla="*/ 4961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4">
                    <a:moveTo>
                      <a:pt x="22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4" name="Group 523"/>
            <p:cNvGrpSpPr>
              <a:grpSpLocks/>
            </p:cNvGrpSpPr>
            <p:nvPr/>
          </p:nvGrpSpPr>
          <p:grpSpPr bwMode="auto">
            <a:xfrm>
              <a:off x="4080" y="4954"/>
              <a:ext cx="24" cy="24"/>
              <a:chOff x="4080" y="4954"/>
              <a:chExt cx="24" cy="24"/>
            </a:xfrm>
          </p:grpSpPr>
          <p:sp>
            <p:nvSpPr>
              <p:cNvPr id="1111" name="Freeform 524"/>
              <p:cNvSpPr>
                <a:spLocks/>
              </p:cNvSpPr>
              <p:nvPr/>
            </p:nvSpPr>
            <p:spPr bwMode="auto">
              <a:xfrm>
                <a:off x="4080" y="4954"/>
                <a:ext cx="24" cy="24"/>
              </a:xfrm>
              <a:custGeom>
                <a:avLst/>
                <a:gdLst>
                  <a:gd name="T0" fmla="+- 0 4104 4080"/>
                  <a:gd name="T1" fmla="*/ T0 w 24"/>
                  <a:gd name="T2" fmla="+- 0 4978 4954"/>
                  <a:gd name="T3" fmla="*/ 4978 h 24"/>
                  <a:gd name="T4" fmla="+- 0 4080 4080"/>
                  <a:gd name="T5" fmla="*/ T4 w 24"/>
                  <a:gd name="T6" fmla="+- 0 4954 4954"/>
                  <a:gd name="T7" fmla="*/ 495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5" name="Group 525"/>
            <p:cNvGrpSpPr>
              <a:grpSpLocks/>
            </p:cNvGrpSpPr>
            <p:nvPr/>
          </p:nvGrpSpPr>
          <p:grpSpPr bwMode="auto">
            <a:xfrm>
              <a:off x="4094" y="4944"/>
              <a:ext cx="24" cy="26"/>
              <a:chOff x="4094" y="4944"/>
              <a:chExt cx="24" cy="26"/>
            </a:xfrm>
          </p:grpSpPr>
          <p:sp>
            <p:nvSpPr>
              <p:cNvPr id="1110" name="Freeform 526"/>
              <p:cNvSpPr>
                <a:spLocks/>
              </p:cNvSpPr>
              <p:nvPr/>
            </p:nvSpPr>
            <p:spPr bwMode="auto">
              <a:xfrm>
                <a:off x="4094" y="4944"/>
                <a:ext cx="24" cy="26"/>
              </a:xfrm>
              <a:custGeom>
                <a:avLst/>
                <a:gdLst>
                  <a:gd name="T0" fmla="+- 0 4118 4094"/>
                  <a:gd name="T1" fmla="*/ T0 w 24"/>
                  <a:gd name="T2" fmla="+- 0 4970 4944"/>
                  <a:gd name="T3" fmla="*/ 4970 h 26"/>
                  <a:gd name="T4" fmla="+- 0 4094 4094"/>
                  <a:gd name="T5" fmla="*/ T4 w 24"/>
                  <a:gd name="T6" fmla="+- 0 4944 4944"/>
                  <a:gd name="T7" fmla="*/ 4944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6" name="Group 527"/>
            <p:cNvGrpSpPr>
              <a:grpSpLocks/>
            </p:cNvGrpSpPr>
            <p:nvPr/>
          </p:nvGrpSpPr>
          <p:grpSpPr bwMode="auto">
            <a:xfrm>
              <a:off x="4109" y="4937"/>
              <a:ext cx="24" cy="24"/>
              <a:chOff x="4109" y="4937"/>
              <a:chExt cx="24" cy="24"/>
            </a:xfrm>
          </p:grpSpPr>
          <p:sp>
            <p:nvSpPr>
              <p:cNvPr id="1109" name="Freeform 528"/>
              <p:cNvSpPr>
                <a:spLocks/>
              </p:cNvSpPr>
              <p:nvPr/>
            </p:nvSpPr>
            <p:spPr bwMode="auto">
              <a:xfrm>
                <a:off x="4109" y="4937"/>
                <a:ext cx="24" cy="24"/>
              </a:xfrm>
              <a:custGeom>
                <a:avLst/>
                <a:gdLst>
                  <a:gd name="T0" fmla="+- 0 4133 4109"/>
                  <a:gd name="T1" fmla="*/ T0 w 24"/>
                  <a:gd name="T2" fmla="+- 0 4961 4937"/>
                  <a:gd name="T3" fmla="*/ 4961 h 24"/>
                  <a:gd name="T4" fmla="+- 0 4109 4109"/>
                  <a:gd name="T5" fmla="*/ T4 w 24"/>
                  <a:gd name="T6" fmla="+- 0 4937 4937"/>
                  <a:gd name="T7" fmla="*/ 4937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7" name="Group 529"/>
            <p:cNvGrpSpPr>
              <a:grpSpLocks/>
            </p:cNvGrpSpPr>
            <p:nvPr/>
          </p:nvGrpSpPr>
          <p:grpSpPr bwMode="auto">
            <a:xfrm>
              <a:off x="4123" y="4927"/>
              <a:ext cx="24" cy="26"/>
              <a:chOff x="4123" y="4927"/>
              <a:chExt cx="24" cy="26"/>
            </a:xfrm>
          </p:grpSpPr>
          <p:sp>
            <p:nvSpPr>
              <p:cNvPr id="1108" name="Freeform 530"/>
              <p:cNvSpPr>
                <a:spLocks/>
              </p:cNvSpPr>
              <p:nvPr/>
            </p:nvSpPr>
            <p:spPr bwMode="auto">
              <a:xfrm>
                <a:off x="4123" y="4927"/>
                <a:ext cx="24" cy="26"/>
              </a:xfrm>
              <a:custGeom>
                <a:avLst/>
                <a:gdLst>
                  <a:gd name="T0" fmla="+- 0 4147 4123"/>
                  <a:gd name="T1" fmla="*/ T0 w 24"/>
                  <a:gd name="T2" fmla="+- 0 4954 4927"/>
                  <a:gd name="T3" fmla="*/ 4954 h 26"/>
                  <a:gd name="T4" fmla="+- 0 4123 4123"/>
                  <a:gd name="T5" fmla="*/ T4 w 24"/>
                  <a:gd name="T6" fmla="+- 0 4927 4927"/>
                  <a:gd name="T7" fmla="*/ 4927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8" name="Group 531"/>
            <p:cNvGrpSpPr>
              <a:grpSpLocks/>
            </p:cNvGrpSpPr>
            <p:nvPr/>
          </p:nvGrpSpPr>
          <p:grpSpPr bwMode="auto">
            <a:xfrm>
              <a:off x="4138" y="4920"/>
              <a:ext cx="24" cy="24"/>
              <a:chOff x="4138" y="4920"/>
              <a:chExt cx="24" cy="24"/>
            </a:xfrm>
          </p:grpSpPr>
          <p:sp>
            <p:nvSpPr>
              <p:cNvPr id="1107" name="Freeform 532"/>
              <p:cNvSpPr>
                <a:spLocks/>
              </p:cNvSpPr>
              <p:nvPr/>
            </p:nvSpPr>
            <p:spPr bwMode="auto">
              <a:xfrm>
                <a:off x="4138" y="4920"/>
                <a:ext cx="24" cy="24"/>
              </a:xfrm>
              <a:custGeom>
                <a:avLst/>
                <a:gdLst>
                  <a:gd name="T0" fmla="+- 0 4162 4138"/>
                  <a:gd name="T1" fmla="*/ T0 w 24"/>
                  <a:gd name="T2" fmla="+- 0 4944 4920"/>
                  <a:gd name="T3" fmla="*/ 4944 h 24"/>
                  <a:gd name="T4" fmla="+- 0 4138 4138"/>
                  <a:gd name="T5" fmla="*/ T4 w 24"/>
                  <a:gd name="T6" fmla="+- 0 4920 4920"/>
                  <a:gd name="T7" fmla="*/ 492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9" name="Group 533"/>
            <p:cNvGrpSpPr>
              <a:grpSpLocks/>
            </p:cNvGrpSpPr>
            <p:nvPr/>
          </p:nvGrpSpPr>
          <p:grpSpPr bwMode="auto">
            <a:xfrm>
              <a:off x="4152" y="4910"/>
              <a:ext cx="24" cy="26"/>
              <a:chOff x="4152" y="4910"/>
              <a:chExt cx="24" cy="26"/>
            </a:xfrm>
          </p:grpSpPr>
          <p:sp>
            <p:nvSpPr>
              <p:cNvPr id="1106" name="Freeform 534"/>
              <p:cNvSpPr>
                <a:spLocks/>
              </p:cNvSpPr>
              <p:nvPr/>
            </p:nvSpPr>
            <p:spPr bwMode="auto">
              <a:xfrm>
                <a:off x="4152" y="4910"/>
                <a:ext cx="24" cy="26"/>
              </a:xfrm>
              <a:custGeom>
                <a:avLst/>
                <a:gdLst>
                  <a:gd name="T0" fmla="+- 0 4176 4152"/>
                  <a:gd name="T1" fmla="*/ T0 w 24"/>
                  <a:gd name="T2" fmla="+- 0 4937 4910"/>
                  <a:gd name="T3" fmla="*/ 4937 h 26"/>
                  <a:gd name="T4" fmla="+- 0 4152 4152"/>
                  <a:gd name="T5" fmla="*/ T4 w 24"/>
                  <a:gd name="T6" fmla="+- 0 4910 4910"/>
                  <a:gd name="T7" fmla="*/ 4910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80" name="Group 535"/>
            <p:cNvGrpSpPr>
              <a:grpSpLocks/>
            </p:cNvGrpSpPr>
            <p:nvPr/>
          </p:nvGrpSpPr>
          <p:grpSpPr bwMode="auto">
            <a:xfrm>
              <a:off x="4166" y="4903"/>
              <a:ext cx="24" cy="24"/>
              <a:chOff x="4166" y="4903"/>
              <a:chExt cx="24" cy="24"/>
            </a:xfrm>
          </p:grpSpPr>
          <p:sp>
            <p:nvSpPr>
              <p:cNvPr id="1105" name="Freeform 536"/>
              <p:cNvSpPr>
                <a:spLocks/>
              </p:cNvSpPr>
              <p:nvPr/>
            </p:nvSpPr>
            <p:spPr bwMode="auto">
              <a:xfrm>
                <a:off x="4166" y="4903"/>
                <a:ext cx="24" cy="24"/>
              </a:xfrm>
              <a:custGeom>
                <a:avLst/>
                <a:gdLst>
                  <a:gd name="T0" fmla="+- 0 4190 4166"/>
                  <a:gd name="T1" fmla="*/ T0 w 24"/>
                  <a:gd name="T2" fmla="+- 0 4927 4903"/>
                  <a:gd name="T3" fmla="*/ 4927 h 24"/>
                  <a:gd name="T4" fmla="+- 0 4166 4166"/>
                  <a:gd name="T5" fmla="*/ T4 w 24"/>
                  <a:gd name="T6" fmla="+- 0 4903 4903"/>
                  <a:gd name="T7" fmla="*/ 4903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81" name="Group 537"/>
            <p:cNvGrpSpPr>
              <a:grpSpLocks/>
            </p:cNvGrpSpPr>
            <p:nvPr/>
          </p:nvGrpSpPr>
          <p:grpSpPr bwMode="auto">
            <a:xfrm>
              <a:off x="4181" y="4894"/>
              <a:ext cx="24" cy="26"/>
              <a:chOff x="4181" y="4894"/>
              <a:chExt cx="24" cy="26"/>
            </a:xfrm>
          </p:grpSpPr>
          <p:sp>
            <p:nvSpPr>
              <p:cNvPr id="1104" name="Freeform 538"/>
              <p:cNvSpPr>
                <a:spLocks/>
              </p:cNvSpPr>
              <p:nvPr/>
            </p:nvSpPr>
            <p:spPr bwMode="auto">
              <a:xfrm>
                <a:off x="4181" y="4894"/>
                <a:ext cx="24" cy="26"/>
              </a:xfrm>
              <a:custGeom>
                <a:avLst/>
                <a:gdLst>
                  <a:gd name="T0" fmla="+- 0 4205 4181"/>
                  <a:gd name="T1" fmla="*/ T0 w 24"/>
                  <a:gd name="T2" fmla="+- 0 4920 4894"/>
                  <a:gd name="T3" fmla="*/ 4920 h 26"/>
                  <a:gd name="T4" fmla="+- 0 4181 4181"/>
                  <a:gd name="T5" fmla="*/ T4 w 24"/>
                  <a:gd name="T6" fmla="+- 0 4894 4894"/>
                  <a:gd name="T7" fmla="*/ 4894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82" name="Group 539"/>
            <p:cNvGrpSpPr>
              <a:grpSpLocks/>
            </p:cNvGrpSpPr>
            <p:nvPr/>
          </p:nvGrpSpPr>
          <p:grpSpPr bwMode="auto">
            <a:xfrm>
              <a:off x="4195" y="4886"/>
              <a:ext cx="26" cy="24"/>
              <a:chOff x="4195" y="4886"/>
              <a:chExt cx="26" cy="24"/>
            </a:xfrm>
          </p:grpSpPr>
          <p:sp>
            <p:nvSpPr>
              <p:cNvPr id="1103" name="Freeform 540"/>
              <p:cNvSpPr>
                <a:spLocks/>
              </p:cNvSpPr>
              <p:nvPr/>
            </p:nvSpPr>
            <p:spPr bwMode="auto">
              <a:xfrm>
                <a:off x="4195" y="4886"/>
                <a:ext cx="26" cy="24"/>
              </a:xfrm>
              <a:custGeom>
                <a:avLst/>
                <a:gdLst>
                  <a:gd name="T0" fmla="+- 0 4222 4195"/>
                  <a:gd name="T1" fmla="*/ T0 w 26"/>
                  <a:gd name="T2" fmla="+- 0 4910 4886"/>
                  <a:gd name="T3" fmla="*/ 4910 h 24"/>
                  <a:gd name="T4" fmla="+- 0 4195 4195"/>
                  <a:gd name="T5" fmla="*/ T4 w 26"/>
                  <a:gd name="T6" fmla="+- 0 4886 4886"/>
                  <a:gd name="T7" fmla="*/ 4886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7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83" name="Group 541"/>
            <p:cNvGrpSpPr>
              <a:grpSpLocks/>
            </p:cNvGrpSpPr>
            <p:nvPr/>
          </p:nvGrpSpPr>
          <p:grpSpPr bwMode="auto">
            <a:xfrm>
              <a:off x="4210" y="4877"/>
              <a:ext cx="26" cy="26"/>
              <a:chOff x="4210" y="4877"/>
              <a:chExt cx="26" cy="26"/>
            </a:xfrm>
          </p:grpSpPr>
          <p:sp>
            <p:nvSpPr>
              <p:cNvPr id="1102" name="Freeform 542"/>
              <p:cNvSpPr>
                <a:spLocks/>
              </p:cNvSpPr>
              <p:nvPr/>
            </p:nvSpPr>
            <p:spPr bwMode="auto">
              <a:xfrm>
                <a:off x="4210" y="4877"/>
                <a:ext cx="26" cy="26"/>
              </a:xfrm>
              <a:custGeom>
                <a:avLst/>
                <a:gdLst>
                  <a:gd name="T0" fmla="+- 0 4236 4210"/>
                  <a:gd name="T1" fmla="*/ T0 w 26"/>
                  <a:gd name="T2" fmla="+- 0 4903 4877"/>
                  <a:gd name="T3" fmla="*/ 4903 h 26"/>
                  <a:gd name="T4" fmla="+- 0 4210 4210"/>
                  <a:gd name="T5" fmla="*/ T4 w 26"/>
                  <a:gd name="T6" fmla="+- 0 4877 4877"/>
                  <a:gd name="T7" fmla="*/ 4877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6">
                    <a:moveTo>
                      <a:pt x="26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84" name="Group 543"/>
            <p:cNvGrpSpPr>
              <a:grpSpLocks/>
            </p:cNvGrpSpPr>
            <p:nvPr/>
          </p:nvGrpSpPr>
          <p:grpSpPr bwMode="auto">
            <a:xfrm>
              <a:off x="4224" y="4870"/>
              <a:ext cx="26" cy="24"/>
              <a:chOff x="4224" y="4870"/>
              <a:chExt cx="26" cy="24"/>
            </a:xfrm>
          </p:grpSpPr>
          <p:sp>
            <p:nvSpPr>
              <p:cNvPr id="1101" name="Freeform 544"/>
              <p:cNvSpPr>
                <a:spLocks/>
              </p:cNvSpPr>
              <p:nvPr/>
            </p:nvSpPr>
            <p:spPr bwMode="auto">
              <a:xfrm>
                <a:off x="4224" y="4870"/>
                <a:ext cx="26" cy="24"/>
              </a:xfrm>
              <a:custGeom>
                <a:avLst/>
                <a:gdLst>
                  <a:gd name="T0" fmla="+- 0 4250 4224"/>
                  <a:gd name="T1" fmla="*/ T0 w 26"/>
                  <a:gd name="T2" fmla="+- 0 4894 4870"/>
                  <a:gd name="T3" fmla="*/ 4894 h 24"/>
                  <a:gd name="T4" fmla="+- 0 4224 4224"/>
                  <a:gd name="T5" fmla="*/ T4 w 26"/>
                  <a:gd name="T6" fmla="+- 0 4870 4870"/>
                  <a:gd name="T7" fmla="*/ 487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85" name="Group 545"/>
            <p:cNvGrpSpPr>
              <a:grpSpLocks/>
            </p:cNvGrpSpPr>
            <p:nvPr/>
          </p:nvGrpSpPr>
          <p:grpSpPr bwMode="auto">
            <a:xfrm>
              <a:off x="4238" y="4860"/>
              <a:ext cx="26" cy="26"/>
              <a:chOff x="4238" y="4860"/>
              <a:chExt cx="26" cy="26"/>
            </a:xfrm>
          </p:grpSpPr>
          <p:sp>
            <p:nvSpPr>
              <p:cNvPr id="1100" name="Freeform 546"/>
              <p:cNvSpPr>
                <a:spLocks/>
              </p:cNvSpPr>
              <p:nvPr/>
            </p:nvSpPr>
            <p:spPr bwMode="auto">
              <a:xfrm>
                <a:off x="4238" y="4860"/>
                <a:ext cx="26" cy="26"/>
              </a:xfrm>
              <a:custGeom>
                <a:avLst/>
                <a:gdLst>
                  <a:gd name="T0" fmla="+- 0 4265 4238"/>
                  <a:gd name="T1" fmla="*/ T0 w 26"/>
                  <a:gd name="T2" fmla="+- 0 4886 4860"/>
                  <a:gd name="T3" fmla="*/ 4886 h 26"/>
                  <a:gd name="T4" fmla="+- 0 4238 4238"/>
                  <a:gd name="T5" fmla="*/ T4 w 26"/>
                  <a:gd name="T6" fmla="+- 0 4860 4860"/>
                  <a:gd name="T7" fmla="*/ 4860 h 26"/>
                  <a:gd name="T8" fmla="+- 0 4241 4238"/>
                  <a:gd name="T9" fmla="*/ T8 w 26"/>
                  <a:gd name="T10" fmla="+- 0 4860 4860"/>
                  <a:gd name="T11" fmla="*/ 4860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6" h="26">
                    <a:moveTo>
                      <a:pt x="27" y="26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86" name="Group 547"/>
            <p:cNvGrpSpPr>
              <a:grpSpLocks/>
            </p:cNvGrpSpPr>
            <p:nvPr/>
          </p:nvGrpSpPr>
          <p:grpSpPr bwMode="auto">
            <a:xfrm>
              <a:off x="4253" y="4853"/>
              <a:ext cx="26" cy="24"/>
              <a:chOff x="4253" y="4853"/>
              <a:chExt cx="26" cy="24"/>
            </a:xfrm>
          </p:grpSpPr>
          <p:sp>
            <p:nvSpPr>
              <p:cNvPr id="1099" name="Freeform 548"/>
              <p:cNvSpPr>
                <a:spLocks/>
              </p:cNvSpPr>
              <p:nvPr/>
            </p:nvSpPr>
            <p:spPr bwMode="auto">
              <a:xfrm>
                <a:off x="4253" y="4853"/>
                <a:ext cx="26" cy="24"/>
              </a:xfrm>
              <a:custGeom>
                <a:avLst/>
                <a:gdLst>
                  <a:gd name="T0" fmla="+- 0 4279 4253"/>
                  <a:gd name="T1" fmla="*/ T0 w 26"/>
                  <a:gd name="T2" fmla="+- 0 4877 4853"/>
                  <a:gd name="T3" fmla="*/ 4877 h 24"/>
                  <a:gd name="T4" fmla="+- 0 4253 4253"/>
                  <a:gd name="T5" fmla="*/ T4 w 26"/>
                  <a:gd name="T6" fmla="+- 0 4853 4853"/>
                  <a:gd name="T7" fmla="*/ 4853 h 24"/>
                  <a:gd name="T8" fmla="+- 0 4255 4253"/>
                  <a:gd name="T9" fmla="*/ T8 w 26"/>
                  <a:gd name="T10" fmla="+- 0 4853 4853"/>
                  <a:gd name="T11" fmla="*/ 4853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87" name="Group 549"/>
            <p:cNvGrpSpPr>
              <a:grpSpLocks/>
            </p:cNvGrpSpPr>
            <p:nvPr/>
          </p:nvGrpSpPr>
          <p:grpSpPr bwMode="auto">
            <a:xfrm>
              <a:off x="4270" y="4843"/>
              <a:ext cx="24" cy="26"/>
              <a:chOff x="4270" y="4843"/>
              <a:chExt cx="24" cy="26"/>
            </a:xfrm>
          </p:grpSpPr>
          <p:sp>
            <p:nvSpPr>
              <p:cNvPr id="1098" name="Freeform 550"/>
              <p:cNvSpPr>
                <a:spLocks/>
              </p:cNvSpPr>
              <p:nvPr/>
            </p:nvSpPr>
            <p:spPr bwMode="auto">
              <a:xfrm>
                <a:off x="4270" y="4843"/>
                <a:ext cx="24" cy="26"/>
              </a:xfrm>
              <a:custGeom>
                <a:avLst/>
                <a:gdLst>
                  <a:gd name="T0" fmla="+- 0 4294 4270"/>
                  <a:gd name="T1" fmla="*/ T0 w 24"/>
                  <a:gd name="T2" fmla="+- 0 4870 4843"/>
                  <a:gd name="T3" fmla="*/ 4870 h 26"/>
                  <a:gd name="T4" fmla="+- 0 4270 4270"/>
                  <a:gd name="T5" fmla="*/ T4 w 24"/>
                  <a:gd name="T6" fmla="+- 0 4843 4843"/>
                  <a:gd name="T7" fmla="*/ 4843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88" name="Group 551"/>
            <p:cNvGrpSpPr>
              <a:grpSpLocks/>
            </p:cNvGrpSpPr>
            <p:nvPr/>
          </p:nvGrpSpPr>
          <p:grpSpPr bwMode="auto">
            <a:xfrm>
              <a:off x="4284" y="4836"/>
              <a:ext cx="24" cy="24"/>
              <a:chOff x="4284" y="4836"/>
              <a:chExt cx="24" cy="24"/>
            </a:xfrm>
          </p:grpSpPr>
          <p:sp>
            <p:nvSpPr>
              <p:cNvPr id="1097" name="Freeform 552"/>
              <p:cNvSpPr>
                <a:spLocks/>
              </p:cNvSpPr>
              <p:nvPr/>
            </p:nvSpPr>
            <p:spPr bwMode="auto">
              <a:xfrm>
                <a:off x="4284" y="4836"/>
                <a:ext cx="24" cy="24"/>
              </a:xfrm>
              <a:custGeom>
                <a:avLst/>
                <a:gdLst>
                  <a:gd name="T0" fmla="+- 0 4308 4284"/>
                  <a:gd name="T1" fmla="*/ T0 w 24"/>
                  <a:gd name="T2" fmla="+- 0 4860 4836"/>
                  <a:gd name="T3" fmla="*/ 4860 h 24"/>
                  <a:gd name="T4" fmla="+- 0 4284 4284"/>
                  <a:gd name="T5" fmla="*/ T4 w 24"/>
                  <a:gd name="T6" fmla="+- 0 4836 4836"/>
                  <a:gd name="T7" fmla="*/ 4836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89" name="Group 553"/>
            <p:cNvGrpSpPr>
              <a:grpSpLocks/>
            </p:cNvGrpSpPr>
            <p:nvPr/>
          </p:nvGrpSpPr>
          <p:grpSpPr bwMode="auto">
            <a:xfrm>
              <a:off x="4298" y="4826"/>
              <a:ext cx="24" cy="26"/>
              <a:chOff x="4298" y="4826"/>
              <a:chExt cx="24" cy="26"/>
            </a:xfrm>
          </p:grpSpPr>
          <p:sp>
            <p:nvSpPr>
              <p:cNvPr id="1096" name="Freeform 554"/>
              <p:cNvSpPr>
                <a:spLocks/>
              </p:cNvSpPr>
              <p:nvPr/>
            </p:nvSpPr>
            <p:spPr bwMode="auto">
              <a:xfrm>
                <a:off x="4298" y="4826"/>
                <a:ext cx="24" cy="26"/>
              </a:xfrm>
              <a:custGeom>
                <a:avLst/>
                <a:gdLst>
                  <a:gd name="T0" fmla="+- 0 4322 4298"/>
                  <a:gd name="T1" fmla="*/ T0 w 24"/>
                  <a:gd name="T2" fmla="+- 0 4853 4826"/>
                  <a:gd name="T3" fmla="*/ 4853 h 26"/>
                  <a:gd name="T4" fmla="+- 0 4298 4298"/>
                  <a:gd name="T5" fmla="*/ T4 w 24"/>
                  <a:gd name="T6" fmla="+- 0 4826 4826"/>
                  <a:gd name="T7" fmla="*/ 4826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0" name="Group 555"/>
            <p:cNvGrpSpPr>
              <a:grpSpLocks/>
            </p:cNvGrpSpPr>
            <p:nvPr/>
          </p:nvGrpSpPr>
          <p:grpSpPr bwMode="auto">
            <a:xfrm>
              <a:off x="4313" y="4819"/>
              <a:ext cx="24" cy="24"/>
              <a:chOff x="4313" y="4819"/>
              <a:chExt cx="24" cy="24"/>
            </a:xfrm>
          </p:grpSpPr>
          <p:sp>
            <p:nvSpPr>
              <p:cNvPr id="1095" name="Freeform 556"/>
              <p:cNvSpPr>
                <a:spLocks/>
              </p:cNvSpPr>
              <p:nvPr/>
            </p:nvSpPr>
            <p:spPr bwMode="auto">
              <a:xfrm>
                <a:off x="4313" y="4819"/>
                <a:ext cx="24" cy="24"/>
              </a:xfrm>
              <a:custGeom>
                <a:avLst/>
                <a:gdLst>
                  <a:gd name="T0" fmla="+- 0 4337 4313"/>
                  <a:gd name="T1" fmla="*/ T0 w 24"/>
                  <a:gd name="T2" fmla="+- 0 4843 4819"/>
                  <a:gd name="T3" fmla="*/ 4843 h 24"/>
                  <a:gd name="T4" fmla="+- 0 4313 4313"/>
                  <a:gd name="T5" fmla="*/ T4 w 24"/>
                  <a:gd name="T6" fmla="+- 0 4819 4819"/>
                  <a:gd name="T7" fmla="*/ 4819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1" name="Group 557"/>
            <p:cNvGrpSpPr>
              <a:grpSpLocks/>
            </p:cNvGrpSpPr>
            <p:nvPr/>
          </p:nvGrpSpPr>
          <p:grpSpPr bwMode="auto">
            <a:xfrm>
              <a:off x="4327" y="4810"/>
              <a:ext cx="22" cy="26"/>
              <a:chOff x="4327" y="4810"/>
              <a:chExt cx="22" cy="26"/>
            </a:xfrm>
          </p:grpSpPr>
          <p:sp>
            <p:nvSpPr>
              <p:cNvPr id="1094" name="Freeform 558"/>
              <p:cNvSpPr>
                <a:spLocks/>
              </p:cNvSpPr>
              <p:nvPr/>
            </p:nvSpPr>
            <p:spPr bwMode="auto">
              <a:xfrm>
                <a:off x="4327" y="4810"/>
                <a:ext cx="22" cy="26"/>
              </a:xfrm>
              <a:custGeom>
                <a:avLst/>
                <a:gdLst>
                  <a:gd name="T0" fmla="+- 0 4349 4327"/>
                  <a:gd name="T1" fmla="*/ T0 w 22"/>
                  <a:gd name="T2" fmla="+- 0 4836 4810"/>
                  <a:gd name="T3" fmla="*/ 4836 h 26"/>
                  <a:gd name="T4" fmla="+- 0 4327 4327"/>
                  <a:gd name="T5" fmla="*/ T4 w 22"/>
                  <a:gd name="T6" fmla="+- 0 4810 4810"/>
                  <a:gd name="T7" fmla="*/ 4810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6">
                    <a:moveTo>
                      <a:pt x="22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2" name="Group 559"/>
            <p:cNvGrpSpPr>
              <a:grpSpLocks/>
            </p:cNvGrpSpPr>
            <p:nvPr/>
          </p:nvGrpSpPr>
          <p:grpSpPr bwMode="auto">
            <a:xfrm>
              <a:off x="4342" y="4802"/>
              <a:ext cx="24" cy="24"/>
              <a:chOff x="4342" y="4802"/>
              <a:chExt cx="24" cy="24"/>
            </a:xfrm>
          </p:grpSpPr>
          <p:sp>
            <p:nvSpPr>
              <p:cNvPr id="1093" name="Freeform 560"/>
              <p:cNvSpPr>
                <a:spLocks/>
              </p:cNvSpPr>
              <p:nvPr/>
            </p:nvSpPr>
            <p:spPr bwMode="auto">
              <a:xfrm>
                <a:off x="4342" y="4802"/>
                <a:ext cx="24" cy="24"/>
              </a:xfrm>
              <a:custGeom>
                <a:avLst/>
                <a:gdLst>
                  <a:gd name="T0" fmla="+- 0 4366 4342"/>
                  <a:gd name="T1" fmla="*/ T0 w 24"/>
                  <a:gd name="T2" fmla="+- 0 4826 4802"/>
                  <a:gd name="T3" fmla="*/ 4826 h 24"/>
                  <a:gd name="T4" fmla="+- 0 4342 4342"/>
                  <a:gd name="T5" fmla="*/ T4 w 24"/>
                  <a:gd name="T6" fmla="+- 0 4802 4802"/>
                  <a:gd name="T7" fmla="*/ 4802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3" name="Group 561"/>
            <p:cNvGrpSpPr>
              <a:grpSpLocks/>
            </p:cNvGrpSpPr>
            <p:nvPr/>
          </p:nvGrpSpPr>
          <p:grpSpPr bwMode="auto">
            <a:xfrm>
              <a:off x="4356" y="4793"/>
              <a:ext cx="24" cy="26"/>
              <a:chOff x="4356" y="4793"/>
              <a:chExt cx="24" cy="26"/>
            </a:xfrm>
          </p:grpSpPr>
          <p:sp>
            <p:nvSpPr>
              <p:cNvPr id="1092" name="Freeform 562"/>
              <p:cNvSpPr>
                <a:spLocks/>
              </p:cNvSpPr>
              <p:nvPr/>
            </p:nvSpPr>
            <p:spPr bwMode="auto">
              <a:xfrm>
                <a:off x="4356" y="4793"/>
                <a:ext cx="24" cy="26"/>
              </a:xfrm>
              <a:custGeom>
                <a:avLst/>
                <a:gdLst>
                  <a:gd name="T0" fmla="+- 0 4380 4356"/>
                  <a:gd name="T1" fmla="*/ T0 w 24"/>
                  <a:gd name="T2" fmla="+- 0 4819 4793"/>
                  <a:gd name="T3" fmla="*/ 4819 h 26"/>
                  <a:gd name="T4" fmla="+- 0 4356 4356"/>
                  <a:gd name="T5" fmla="*/ T4 w 24"/>
                  <a:gd name="T6" fmla="+- 0 4793 4793"/>
                  <a:gd name="T7" fmla="*/ 4793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4" name="Group 563"/>
            <p:cNvGrpSpPr>
              <a:grpSpLocks/>
            </p:cNvGrpSpPr>
            <p:nvPr/>
          </p:nvGrpSpPr>
          <p:grpSpPr bwMode="auto">
            <a:xfrm>
              <a:off x="4370" y="4786"/>
              <a:ext cx="22" cy="24"/>
              <a:chOff x="4370" y="4786"/>
              <a:chExt cx="22" cy="24"/>
            </a:xfrm>
          </p:grpSpPr>
          <p:sp>
            <p:nvSpPr>
              <p:cNvPr id="1091" name="Freeform 564"/>
              <p:cNvSpPr>
                <a:spLocks/>
              </p:cNvSpPr>
              <p:nvPr/>
            </p:nvSpPr>
            <p:spPr bwMode="auto">
              <a:xfrm>
                <a:off x="4370" y="4786"/>
                <a:ext cx="22" cy="24"/>
              </a:xfrm>
              <a:custGeom>
                <a:avLst/>
                <a:gdLst>
                  <a:gd name="T0" fmla="+- 0 4392 4370"/>
                  <a:gd name="T1" fmla="*/ T0 w 22"/>
                  <a:gd name="T2" fmla="+- 0 4810 4786"/>
                  <a:gd name="T3" fmla="*/ 4810 h 24"/>
                  <a:gd name="T4" fmla="+- 0 4370 4370"/>
                  <a:gd name="T5" fmla="*/ T4 w 22"/>
                  <a:gd name="T6" fmla="+- 0 4786 4786"/>
                  <a:gd name="T7" fmla="*/ 4786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4">
                    <a:moveTo>
                      <a:pt x="22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5" name="Group 565"/>
            <p:cNvGrpSpPr>
              <a:grpSpLocks/>
            </p:cNvGrpSpPr>
            <p:nvPr/>
          </p:nvGrpSpPr>
          <p:grpSpPr bwMode="auto">
            <a:xfrm>
              <a:off x="4385" y="4776"/>
              <a:ext cx="24" cy="26"/>
              <a:chOff x="4385" y="4776"/>
              <a:chExt cx="24" cy="26"/>
            </a:xfrm>
          </p:grpSpPr>
          <p:sp>
            <p:nvSpPr>
              <p:cNvPr id="1090" name="Freeform 566"/>
              <p:cNvSpPr>
                <a:spLocks/>
              </p:cNvSpPr>
              <p:nvPr/>
            </p:nvSpPr>
            <p:spPr bwMode="auto">
              <a:xfrm>
                <a:off x="4385" y="4776"/>
                <a:ext cx="24" cy="26"/>
              </a:xfrm>
              <a:custGeom>
                <a:avLst/>
                <a:gdLst>
                  <a:gd name="T0" fmla="+- 0 4409 4385"/>
                  <a:gd name="T1" fmla="*/ T0 w 24"/>
                  <a:gd name="T2" fmla="+- 0 4802 4776"/>
                  <a:gd name="T3" fmla="*/ 4802 h 26"/>
                  <a:gd name="T4" fmla="+- 0 4385 4385"/>
                  <a:gd name="T5" fmla="*/ T4 w 24"/>
                  <a:gd name="T6" fmla="+- 0 4776 4776"/>
                  <a:gd name="T7" fmla="*/ 4776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6" name="Group 567"/>
            <p:cNvGrpSpPr>
              <a:grpSpLocks/>
            </p:cNvGrpSpPr>
            <p:nvPr/>
          </p:nvGrpSpPr>
          <p:grpSpPr bwMode="auto">
            <a:xfrm>
              <a:off x="4397" y="4769"/>
              <a:ext cx="24" cy="24"/>
              <a:chOff x="4397" y="4769"/>
              <a:chExt cx="24" cy="24"/>
            </a:xfrm>
          </p:grpSpPr>
          <p:sp>
            <p:nvSpPr>
              <p:cNvPr id="1089" name="Freeform 568"/>
              <p:cNvSpPr>
                <a:spLocks/>
              </p:cNvSpPr>
              <p:nvPr/>
            </p:nvSpPr>
            <p:spPr bwMode="auto">
              <a:xfrm>
                <a:off x="4397" y="4769"/>
                <a:ext cx="24" cy="24"/>
              </a:xfrm>
              <a:custGeom>
                <a:avLst/>
                <a:gdLst>
                  <a:gd name="T0" fmla="+- 0 4421 4397"/>
                  <a:gd name="T1" fmla="*/ T0 w 24"/>
                  <a:gd name="T2" fmla="+- 0 4793 4769"/>
                  <a:gd name="T3" fmla="*/ 4793 h 24"/>
                  <a:gd name="T4" fmla="+- 0 4397 4397"/>
                  <a:gd name="T5" fmla="*/ T4 w 24"/>
                  <a:gd name="T6" fmla="+- 0 4769 4769"/>
                  <a:gd name="T7" fmla="*/ 4769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7" name="Group 569"/>
            <p:cNvGrpSpPr>
              <a:grpSpLocks/>
            </p:cNvGrpSpPr>
            <p:nvPr/>
          </p:nvGrpSpPr>
          <p:grpSpPr bwMode="auto">
            <a:xfrm>
              <a:off x="4411" y="4759"/>
              <a:ext cx="24" cy="26"/>
              <a:chOff x="4411" y="4759"/>
              <a:chExt cx="24" cy="26"/>
            </a:xfrm>
          </p:grpSpPr>
          <p:sp>
            <p:nvSpPr>
              <p:cNvPr id="1088" name="Freeform 570"/>
              <p:cNvSpPr>
                <a:spLocks/>
              </p:cNvSpPr>
              <p:nvPr/>
            </p:nvSpPr>
            <p:spPr bwMode="auto">
              <a:xfrm>
                <a:off x="4411" y="4759"/>
                <a:ext cx="24" cy="26"/>
              </a:xfrm>
              <a:custGeom>
                <a:avLst/>
                <a:gdLst>
                  <a:gd name="T0" fmla="+- 0 4435 4411"/>
                  <a:gd name="T1" fmla="*/ T0 w 24"/>
                  <a:gd name="T2" fmla="+- 0 4786 4759"/>
                  <a:gd name="T3" fmla="*/ 4786 h 26"/>
                  <a:gd name="T4" fmla="+- 0 4411 4411"/>
                  <a:gd name="T5" fmla="*/ T4 w 24"/>
                  <a:gd name="T6" fmla="+- 0 4759 4759"/>
                  <a:gd name="T7" fmla="*/ 4759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8" name="Group 571"/>
            <p:cNvGrpSpPr>
              <a:grpSpLocks/>
            </p:cNvGrpSpPr>
            <p:nvPr/>
          </p:nvGrpSpPr>
          <p:grpSpPr bwMode="auto">
            <a:xfrm>
              <a:off x="4428" y="4752"/>
              <a:ext cx="24" cy="24"/>
              <a:chOff x="4428" y="4752"/>
              <a:chExt cx="24" cy="24"/>
            </a:xfrm>
          </p:grpSpPr>
          <p:sp>
            <p:nvSpPr>
              <p:cNvPr id="1087" name="Freeform 572"/>
              <p:cNvSpPr>
                <a:spLocks/>
              </p:cNvSpPr>
              <p:nvPr/>
            </p:nvSpPr>
            <p:spPr bwMode="auto">
              <a:xfrm>
                <a:off x="4428" y="4752"/>
                <a:ext cx="24" cy="24"/>
              </a:xfrm>
              <a:custGeom>
                <a:avLst/>
                <a:gdLst>
                  <a:gd name="T0" fmla="+- 0 4452 4428"/>
                  <a:gd name="T1" fmla="*/ T0 w 24"/>
                  <a:gd name="T2" fmla="+- 0 4776 4752"/>
                  <a:gd name="T3" fmla="*/ 4776 h 24"/>
                  <a:gd name="T4" fmla="+- 0 4428 4428"/>
                  <a:gd name="T5" fmla="*/ T4 w 24"/>
                  <a:gd name="T6" fmla="+- 0 4752 4752"/>
                  <a:gd name="T7" fmla="*/ 4752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9" name="Group 573"/>
            <p:cNvGrpSpPr>
              <a:grpSpLocks/>
            </p:cNvGrpSpPr>
            <p:nvPr/>
          </p:nvGrpSpPr>
          <p:grpSpPr bwMode="auto">
            <a:xfrm>
              <a:off x="4440" y="4742"/>
              <a:ext cx="24" cy="26"/>
              <a:chOff x="4440" y="4742"/>
              <a:chExt cx="24" cy="26"/>
            </a:xfrm>
          </p:grpSpPr>
          <p:sp>
            <p:nvSpPr>
              <p:cNvPr id="1086" name="Freeform 574"/>
              <p:cNvSpPr>
                <a:spLocks/>
              </p:cNvSpPr>
              <p:nvPr/>
            </p:nvSpPr>
            <p:spPr bwMode="auto">
              <a:xfrm>
                <a:off x="4440" y="4742"/>
                <a:ext cx="24" cy="26"/>
              </a:xfrm>
              <a:custGeom>
                <a:avLst/>
                <a:gdLst>
                  <a:gd name="T0" fmla="+- 0 4464 4440"/>
                  <a:gd name="T1" fmla="*/ T0 w 24"/>
                  <a:gd name="T2" fmla="+- 0 4769 4742"/>
                  <a:gd name="T3" fmla="*/ 4769 h 26"/>
                  <a:gd name="T4" fmla="+- 0 4440 4440"/>
                  <a:gd name="T5" fmla="*/ T4 w 24"/>
                  <a:gd name="T6" fmla="+- 0 4742 4742"/>
                  <a:gd name="T7" fmla="*/ 4742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0" name="Group 575"/>
            <p:cNvGrpSpPr>
              <a:grpSpLocks/>
            </p:cNvGrpSpPr>
            <p:nvPr/>
          </p:nvGrpSpPr>
          <p:grpSpPr bwMode="auto">
            <a:xfrm>
              <a:off x="4454" y="4735"/>
              <a:ext cx="26" cy="24"/>
              <a:chOff x="4454" y="4735"/>
              <a:chExt cx="26" cy="24"/>
            </a:xfrm>
          </p:grpSpPr>
          <p:sp>
            <p:nvSpPr>
              <p:cNvPr id="1085" name="Freeform 576"/>
              <p:cNvSpPr>
                <a:spLocks/>
              </p:cNvSpPr>
              <p:nvPr/>
            </p:nvSpPr>
            <p:spPr bwMode="auto">
              <a:xfrm>
                <a:off x="4454" y="4735"/>
                <a:ext cx="26" cy="24"/>
              </a:xfrm>
              <a:custGeom>
                <a:avLst/>
                <a:gdLst>
                  <a:gd name="T0" fmla="+- 0 4481 4454"/>
                  <a:gd name="T1" fmla="*/ T0 w 26"/>
                  <a:gd name="T2" fmla="+- 0 4759 4735"/>
                  <a:gd name="T3" fmla="*/ 4759 h 24"/>
                  <a:gd name="T4" fmla="+- 0 4454 4454"/>
                  <a:gd name="T5" fmla="*/ T4 w 26"/>
                  <a:gd name="T6" fmla="+- 0 4735 4735"/>
                  <a:gd name="T7" fmla="*/ 4735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7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1" name="Group 577"/>
            <p:cNvGrpSpPr>
              <a:grpSpLocks/>
            </p:cNvGrpSpPr>
            <p:nvPr/>
          </p:nvGrpSpPr>
          <p:grpSpPr bwMode="auto">
            <a:xfrm>
              <a:off x="4469" y="4726"/>
              <a:ext cx="26" cy="26"/>
              <a:chOff x="4469" y="4726"/>
              <a:chExt cx="26" cy="26"/>
            </a:xfrm>
          </p:grpSpPr>
          <p:sp>
            <p:nvSpPr>
              <p:cNvPr id="1084" name="Freeform 578"/>
              <p:cNvSpPr>
                <a:spLocks/>
              </p:cNvSpPr>
              <p:nvPr/>
            </p:nvSpPr>
            <p:spPr bwMode="auto">
              <a:xfrm>
                <a:off x="4469" y="4726"/>
                <a:ext cx="26" cy="26"/>
              </a:xfrm>
              <a:custGeom>
                <a:avLst/>
                <a:gdLst>
                  <a:gd name="T0" fmla="+- 0 4495 4469"/>
                  <a:gd name="T1" fmla="*/ T0 w 26"/>
                  <a:gd name="T2" fmla="+- 0 4752 4726"/>
                  <a:gd name="T3" fmla="*/ 4752 h 26"/>
                  <a:gd name="T4" fmla="+- 0 4469 4469"/>
                  <a:gd name="T5" fmla="*/ T4 w 26"/>
                  <a:gd name="T6" fmla="+- 0 4726 4726"/>
                  <a:gd name="T7" fmla="*/ 4726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6">
                    <a:moveTo>
                      <a:pt x="26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2" name="Group 579"/>
            <p:cNvGrpSpPr>
              <a:grpSpLocks/>
            </p:cNvGrpSpPr>
            <p:nvPr/>
          </p:nvGrpSpPr>
          <p:grpSpPr bwMode="auto">
            <a:xfrm>
              <a:off x="4483" y="4718"/>
              <a:ext cx="26" cy="24"/>
              <a:chOff x="4483" y="4718"/>
              <a:chExt cx="26" cy="24"/>
            </a:xfrm>
          </p:grpSpPr>
          <p:sp>
            <p:nvSpPr>
              <p:cNvPr id="1083" name="Freeform 580"/>
              <p:cNvSpPr>
                <a:spLocks/>
              </p:cNvSpPr>
              <p:nvPr/>
            </p:nvSpPr>
            <p:spPr bwMode="auto">
              <a:xfrm>
                <a:off x="4483" y="4718"/>
                <a:ext cx="26" cy="24"/>
              </a:xfrm>
              <a:custGeom>
                <a:avLst/>
                <a:gdLst>
                  <a:gd name="T0" fmla="+- 0 4510 4483"/>
                  <a:gd name="T1" fmla="*/ T0 w 26"/>
                  <a:gd name="T2" fmla="+- 0 4742 4718"/>
                  <a:gd name="T3" fmla="*/ 4742 h 24"/>
                  <a:gd name="T4" fmla="+- 0 4483 4483"/>
                  <a:gd name="T5" fmla="*/ T4 w 26"/>
                  <a:gd name="T6" fmla="+- 0 4718 4718"/>
                  <a:gd name="T7" fmla="*/ 4718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7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3" name="Group 581"/>
            <p:cNvGrpSpPr>
              <a:grpSpLocks/>
            </p:cNvGrpSpPr>
            <p:nvPr/>
          </p:nvGrpSpPr>
          <p:grpSpPr bwMode="auto">
            <a:xfrm>
              <a:off x="4498" y="4709"/>
              <a:ext cx="26" cy="26"/>
              <a:chOff x="4498" y="4709"/>
              <a:chExt cx="26" cy="26"/>
            </a:xfrm>
          </p:grpSpPr>
          <p:sp>
            <p:nvSpPr>
              <p:cNvPr id="1082" name="Freeform 582"/>
              <p:cNvSpPr>
                <a:spLocks/>
              </p:cNvSpPr>
              <p:nvPr/>
            </p:nvSpPr>
            <p:spPr bwMode="auto">
              <a:xfrm>
                <a:off x="4498" y="4709"/>
                <a:ext cx="26" cy="26"/>
              </a:xfrm>
              <a:custGeom>
                <a:avLst/>
                <a:gdLst>
                  <a:gd name="T0" fmla="+- 0 4524 4498"/>
                  <a:gd name="T1" fmla="*/ T0 w 26"/>
                  <a:gd name="T2" fmla="+- 0 4735 4709"/>
                  <a:gd name="T3" fmla="*/ 4735 h 26"/>
                  <a:gd name="T4" fmla="+- 0 4498 4498"/>
                  <a:gd name="T5" fmla="*/ T4 w 26"/>
                  <a:gd name="T6" fmla="+- 0 4709 4709"/>
                  <a:gd name="T7" fmla="*/ 4709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6">
                    <a:moveTo>
                      <a:pt x="26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4" name="Group 583"/>
            <p:cNvGrpSpPr>
              <a:grpSpLocks/>
            </p:cNvGrpSpPr>
            <p:nvPr/>
          </p:nvGrpSpPr>
          <p:grpSpPr bwMode="auto">
            <a:xfrm>
              <a:off x="4512" y="4702"/>
              <a:ext cx="26" cy="24"/>
              <a:chOff x="4512" y="4702"/>
              <a:chExt cx="26" cy="24"/>
            </a:xfrm>
          </p:grpSpPr>
          <p:sp>
            <p:nvSpPr>
              <p:cNvPr id="1081" name="Freeform 584"/>
              <p:cNvSpPr>
                <a:spLocks/>
              </p:cNvSpPr>
              <p:nvPr/>
            </p:nvSpPr>
            <p:spPr bwMode="auto">
              <a:xfrm>
                <a:off x="4512" y="4702"/>
                <a:ext cx="26" cy="24"/>
              </a:xfrm>
              <a:custGeom>
                <a:avLst/>
                <a:gdLst>
                  <a:gd name="T0" fmla="+- 0 4538 4512"/>
                  <a:gd name="T1" fmla="*/ T0 w 26"/>
                  <a:gd name="T2" fmla="+- 0 4726 4702"/>
                  <a:gd name="T3" fmla="*/ 4726 h 24"/>
                  <a:gd name="T4" fmla="+- 0 4512 4512"/>
                  <a:gd name="T5" fmla="*/ T4 w 26"/>
                  <a:gd name="T6" fmla="+- 0 4702 4702"/>
                  <a:gd name="T7" fmla="*/ 4702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5" name="Group 585"/>
            <p:cNvGrpSpPr>
              <a:grpSpLocks/>
            </p:cNvGrpSpPr>
            <p:nvPr/>
          </p:nvGrpSpPr>
          <p:grpSpPr bwMode="auto">
            <a:xfrm>
              <a:off x="4526" y="4692"/>
              <a:ext cx="26" cy="26"/>
              <a:chOff x="4526" y="4692"/>
              <a:chExt cx="26" cy="26"/>
            </a:xfrm>
          </p:grpSpPr>
          <p:sp>
            <p:nvSpPr>
              <p:cNvPr id="1080" name="Freeform 586"/>
              <p:cNvSpPr>
                <a:spLocks/>
              </p:cNvSpPr>
              <p:nvPr/>
            </p:nvSpPr>
            <p:spPr bwMode="auto">
              <a:xfrm>
                <a:off x="4526" y="4692"/>
                <a:ext cx="26" cy="26"/>
              </a:xfrm>
              <a:custGeom>
                <a:avLst/>
                <a:gdLst>
                  <a:gd name="T0" fmla="+- 0 4553 4526"/>
                  <a:gd name="T1" fmla="*/ T0 w 26"/>
                  <a:gd name="T2" fmla="+- 0 4718 4692"/>
                  <a:gd name="T3" fmla="*/ 4718 h 26"/>
                  <a:gd name="T4" fmla="+- 0 4526 4526"/>
                  <a:gd name="T5" fmla="*/ T4 w 26"/>
                  <a:gd name="T6" fmla="+- 0 4692 4692"/>
                  <a:gd name="T7" fmla="*/ 4692 h 26"/>
                  <a:gd name="T8" fmla="+- 0 4529 4526"/>
                  <a:gd name="T9" fmla="*/ T8 w 26"/>
                  <a:gd name="T10" fmla="+- 0 4692 4692"/>
                  <a:gd name="T11" fmla="*/ 4692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6" h="26">
                    <a:moveTo>
                      <a:pt x="27" y="26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6" name="Group 587"/>
            <p:cNvGrpSpPr>
              <a:grpSpLocks/>
            </p:cNvGrpSpPr>
            <p:nvPr/>
          </p:nvGrpSpPr>
          <p:grpSpPr bwMode="auto">
            <a:xfrm>
              <a:off x="4543" y="4685"/>
              <a:ext cx="24" cy="24"/>
              <a:chOff x="4543" y="4685"/>
              <a:chExt cx="24" cy="24"/>
            </a:xfrm>
          </p:grpSpPr>
          <p:sp>
            <p:nvSpPr>
              <p:cNvPr id="1079" name="Freeform 588"/>
              <p:cNvSpPr>
                <a:spLocks/>
              </p:cNvSpPr>
              <p:nvPr/>
            </p:nvSpPr>
            <p:spPr bwMode="auto">
              <a:xfrm>
                <a:off x="4543" y="4685"/>
                <a:ext cx="24" cy="24"/>
              </a:xfrm>
              <a:custGeom>
                <a:avLst/>
                <a:gdLst>
                  <a:gd name="T0" fmla="+- 0 4567 4543"/>
                  <a:gd name="T1" fmla="*/ T0 w 24"/>
                  <a:gd name="T2" fmla="+- 0 4709 4685"/>
                  <a:gd name="T3" fmla="*/ 4709 h 24"/>
                  <a:gd name="T4" fmla="+- 0 4543 4543"/>
                  <a:gd name="T5" fmla="*/ T4 w 24"/>
                  <a:gd name="T6" fmla="+- 0 4685 4685"/>
                  <a:gd name="T7" fmla="*/ 4685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7" name="Group 589"/>
            <p:cNvGrpSpPr>
              <a:grpSpLocks/>
            </p:cNvGrpSpPr>
            <p:nvPr/>
          </p:nvGrpSpPr>
          <p:grpSpPr bwMode="auto">
            <a:xfrm>
              <a:off x="4558" y="4675"/>
              <a:ext cx="24" cy="26"/>
              <a:chOff x="4558" y="4675"/>
              <a:chExt cx="24" cy="26"/>
            </a:xfrm>
          </p:grpSpPr>
          <p:sp>
            <p:nvSpPr>
              <p:cNvPr id="1078" name="Freeform 590"/>
              <p:cNvSpPr>
                <a:spLocks/>
              </p:cNvSpPr>
              <p:nvPr/>
            </p:nvSpPr>
            <p:spPr bwMode="auto">
              <a:xfrm>
                <a:off x="4558" y="4675"/>
                <a:ext cx="24" cy="26"/>
              </a:xfrm>
              <a:custGeom>
                <a:avLst/>
                <a:gdLst>
                  <a:gd name="T0" fmla="+- 0 4582 4558"/>
                  <a:gd name="T1" fmla="*/ T0 w 24"/>
                  <a:gd name="T2" fmla="+- 0 4702 4675"/>
                  <a:gd name="T3" fmla="*/ 4702 h 26"/>
                  <a:gd name="T4" fmla="+- 0 4558 4558"/>
                  <a:gd name="T5" fmla="*/ T4 w 24"/>
                  <a:gd name="T6" fmla="+- 0 4675 4675"/>
                  <a:gd name="T7" fmla="*/ 4675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8" name="Group 591"/>
            <p:cNvGrpSpPr>
              <a:grpSpLocks/>
            </p:cNvGrpSpPr>
            <p:nvPr/>
          </p:nvGrpSpPr>
          <p:grpSpPr bwMode="auto">
            <a:xfrm>
              <a:off x="4572" y="4668"/>
              <a:ext cx="24" cy="24"/>
              <a:chOff x="4572" y="4668"/>
              <a:chExt cx="24" cy="24"/>
            </a:xfrm>
          </p:grpSpPr>
          <p:sp>
            <p:nvSpPr>
              <p:cNvPr id="1077" name="Freeform 592"/>
              <p:cNvSpPr>
                <a:spLocks/>
              </p:cNvSpPr>
              <p:nvPr/>
            </p:nvSpPr>
            <p:spPr bwMode="auto">
              <a:xfrm>
                <a:off x="4572" y="4668"/>
                <a:ext cx="24" cy="24"/>
              </a:xfrm>
              <a:custGeom>
                <a:avLst/>
                <a:gdLst>
                  <a:gd name="T0" fmla="+- 0 4596 4572"/>
                  <a:gd name="T1" fmla="*/ T0 w 24"/>
                  <a:gd name="T2" fmla="+- 0 4692 4668"/>
                  <a:gd name="T3" fmla="*/ 4692 h 24"/>
                  <a:gd name="T4" fmla="+- 0 4572 4572"/>
                  <a:gd name="T5" fmla="*/ T4 w 24"/>
                  <a:gd name="T6" fmla="+- 0 4668 4668"/>
                  <a:gd name="T7" fmla="*/ 4668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9" name="Group 593"/>
            <p:cNvGrpSpPr>
              <a:grpSpLocks/>
            </p:cNvGrpSpPr>
            <p:nvPr/>
          </p:nvGrpSpPr>
          <p:grpSpPr bwMode="auto">
            <a:xfrm>
              <a:off x="4586" y="4658"/>
              <a:ext cx="24" cy="26"/>
              <a:chOff x="4586" y="4658"/>
              <a:chExt cx="24" cy="26"/>
            </a:xfrm>
          </p:grpSpPr>
          <p:sp>
            <p:nvSpPr>
              <p:cNvPr id="1076" name="Freeform 594"/>
              <p:cNvSpPr>
                <a:spLocks/>
              </p:cNvSpPr>
              <p:nvPr/>
            </p:nvSpPr>
            <p:spPr bwMode="auto">
              <a:xfrm>
                <a:off x="4586" y="4658"/>
                <a:ext cx="24" cy="26"/>
              </a:xfrm>
              <a:custGeom>
                <a:avLst/>
                <a:gdLst>
                  <a:gd name="T0" fmla="+- 0 4610 4586"/>
                  <a:gd name="T1" fmla="*/ T0 w 24"/>
                  <a:gd name="T2" fmla="+- 0 4685 4658"/>
                  <a:gd name="T3" fmla="*/ 4685 h 26"/>
                  <a:gd name="T4" fmla="+- 0 4586 4586"/>
                  <a:gd name="T5" fmla="*/ T4 w 24"/>
                  <a:gd name="T6" fmla="+- 0 4658 4658"/>
                  <a:gd name="T7" fmla="*/ 4658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0" name="Group 595"/>
            <p:cNvGrpSpPr>
              <a:grpSpLocks/>
            </p:cNvGrpSpPr>
            <p:nvPr/>
          </p:nvGrpSpPr>
          <p:grpSpPr bwMode="auto">
            <a:xfrm>
              <a:off x="4601" y="4651"/>
              <a:ext cx="24" cy="24"/>
              <a:chOff x="4601" y="4651"/>
              <a:chExt cx="24" cy="24"/>
            </a:xfrm>
          </p:grpSpPr>
          <p:sp>
            <p:nvSpPr>
              <p:cNvPr id="1075" name="Freeform 596"/>
              <p:cNvSpPr>
                <a:spLocks/>
              </p:cNvSpPr>
              <p:nvPr/>
            </p:nvSpPr>
            <p:spPr bwMode="auto">
              <a:xfrm>
                <a:off x="4601" y="4651"/>
                <a:ext cx="24" cy="24"/>
              </a:xfrm>
              <a:custGeom>
                <a:avLst/>
                <a:gdLst>
                  <a:gd name="T0" fmla="+- 0 4625 4601"/>
                  <a:gd name="T1" fmla="*/ T0 w 24"/>
                  <a:gd name="T2" fmla="+- 0 4675 4651"/>
                  <a:gd name="T3" fmla="*/ 4675 h 24"/>
                  <a:gd name="T4" fmla="+- 0 4601 4601"/>
                  <a:gd name="T5" fmla="*/ T4 w 24"/>
                  <a:gd name="T6" fmla="+- 0 4651 4651"/>
                  <a:gd name="T7" fmla="*/ 4651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1" name="Group 597"/>
            <p:cNvGrpSpPr>
              <a:grpSpLocks/>
            </p:cNvGrpSpPr>
            <p:nvPr/>
          </p:nvGrpSpPr>
          <p:grpSpPr bwMode="auto">
            <a:xfrm>
              <a:off x="4615" y="4642"/>
              <a:ext cx="24" cy="26"/>
              <a:chOff x="4615" y="4642"/>
              <a:chExt cx="24" cy="26"/>
            </a:xfrm>
          </p:grpSpPr>
          <p:sp>
            <p:nvSpPr>
              <p:cNvPr id="1074" name="Freeform 598"/>
              <p:cNvSpPr>
                <a:spLocks/>
              </p:cNvSpPr>
              <p:nvPr/>
            </p:nvSpPr>
            <p:spPr bwMode="auto">
              <a:xfrm>
                <a:off x="4615" y="4642"/>
                <a:ext cx="24" cy="26"/>
              </a:xfrm>
              <a:custGeom>
                <a:avLst/>
                <a:gdLst>
                  <a:gd name="T0" fmla="+- 0 4639 4615"/>
                  <a:gd name="T1" fmla="*/ T0 w 24"/>
                  <a:gd name="T2" fmla="+- 0 4668 4642"/>
                  <a:gd name="T3" fmla="*/ 4668 h 26"/>
                  <a:gd name="T4" fmla="+- 0 4615 4615"/>
                  <a:gd name="T5" fmla="*/ T4 w 24"/>
                  <a:gd name="T6" fmla="+- 0 4642 4642"/>
                  <a:gd name="T7" fmla="*/ 4642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2" name="Group 599"/>
            <p:cNvGrpSpPr>
              <a:grpSpLocks/>
            </p:cNvGrpSpPr>
            <p:nvPr/>
          </p:nvGrpSpPr>
          <p:grpSpPr bwMode="auto">
            <a:xfrm>
              <a:off x="4630" y="4634"/>
              <a:ext cx="24" cy="24"/>
              <a:chOff x="4630" y="4634"/>
              <a:chExt cx="24" cy="24"/>
            </a:xfrm>
          </p:grpSpPr>
          <p:sp>
            <p:nvSpPr>
              <p:cNvPr id="1073" name="Freeform 600"/>
              <p:cNvSpPr>
                <a:spLocks/>
              </p:cNvSpPr>
              <p:nvPr/>
            </p:nvSpPr>
            <p:spPr bwMode="auto">
              <a:xfrm>
                <a:off x="4630" y="4634"/>
                <a:ext cx="24" cy="24"/>
              </a:xfrm>
              <a:custGeom>
                <a:avLst/>
                <a:gdLst>
                  <a:gd name="T0" fmla="+- 0 4654 4630"/>
                  <a:gd name="T1" fmla="*/ T0 w 24"/>
                  <a:gd name="T2" fmla="+- 0 4658 4634"/>
                  <a:gd name="T3" fmla="*/ 4658 h 24"/>
                  <a:gd name="T4" fmla="+- 0 4630 4630"/>
                  <a:gd name="T5" fmla="*/ T4 w 24"/>
                  <a:gd name="T6" fmla="+- 0 4634 4634"/>
                  <a:gd name="T7" fmla="*/ 463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3" name="Group 601"/>
            <p:cNvGrpSpPr>
              <a:grpSpLocks/>
            </p:cNvGrpSpPr>
            <p:nvPr/>
          </p:nvGrpSpPr>
          <p:grpSpPr bwMode="auto">
            <a:xfrm>
              <a:off x="4644" y="4625"/>
              <a:ext cx="24" cy="26"/>
              <a:chOff x="4644" y="4625"/>
              <a:chExt cx="24" cy="26"/>
            </a:xfrm>
          </p:grpSpPr>
          <p:sp>
            <p:nvSpPr>
              <p:cNvPr id="1072" name="Freeform 602"/>
              <p:cNvSpPr>
                <a:spLocks/>
              </p:cNvSpPr>
              <p:nvPr/>
            </p:nvSpPr>
            <p:spPr bwMode="auto">
              <a:xfrm>
                <a:off x="4644" y="4625"/>
                <a:ext cx="24" cy="26"/>
              </a:xfrm>
              <a:custGeom>
                <a:avLst/>
                <a:gdLst>
                  <a:gd name="T0" fmla="+- 0 4668 4644"/>
                  <a:gd name="T1" fmla="*/ T0 w 24"/>
                  <a:gd name="T2" fmla="+- 0 4651 4625"/>
                  <a:gd name="T3" fmla="*/ 4651 h 26"/>
                  <a:gd name="T4" fmla="+- 0 4644 4644"/>
                  <a:gd name="T5" fmla="*/ T4 w 24"/>
                  <a:gd name="T6" fmla="+- 0 4625 4625"/>
                  <a:gd name="T7" fmla="*/ 4625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4" name="Group 603"/>
            <p:cNvGrpSpPr>
              <a:grpSpLocks/>
            </p:cNvGrpSpPr>
            <p:nvPr/>
          </p:nvGrpSpPr>
          <p:grpSpPr bwMode="auto">
            <a:xfrm>
              <a:off x="4658" y="4618"/>
              <a:ext cx="24" cy="24"/>
              <a:chOff x="4658" y="4618"/>
              <a:chExt cx="24" cy="24"/>
            </a:xfrm>
          </p:grpSpPr>
          <p:sp>
            <p:nvSpPr>
              <p:cNvPr id="1071" name="Freeform 604"/>
              <p:cNvSpPr>
                <a:spLocks/>
              </p:cNvSpPr>
              <p:nvPr/>
            </p:nvSpPr>
            <p:spPr bwMode="auto">
              <a:xfrm>
                <a:off x="4658" y="4618"/>
                <a:ext cx="24" cy="24"/>
              </a:xfrm>
              <a:custGeom>
                <a:avLst/>
                <a:gdLst>
                  <a:gd name="T0" fmla="+- 0 4682 4658"/>
                  <a:gd name="T1" fmla="*/ T0 w 24"/>
                  <a:gd name="T2" fmla="+- 0 4642 4618"/>
                  <a:gd name="T3" fmla="*/ 4642 h 24"/>
                  <a:gd name="T4" fmla="+- 0 4658 4658"/>
                  <a:gd name="T5" fmla="*/ T4 w 24"/>
                  <a:gd name="T6" fmla="+- 0 4618 4618"/>
                  <a:gd name="T7" fmla="*/ 4618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5" name="Group 605"/>
            <p:cNvGrpSpPr>
              <a:grpSpLocks/>
            </p:cNvGrpSpPr>
            <p:nvPr/>
          </p:nvGrpSpPr>
          <p:grpSpPr bwMode="auto">
            <a:xfrm>
              <a:off x="4673" y="4608"/>
              <a:ext cx="24" cy="26"/>
              <a:chOff x="4673" y="4608"/>
              <a:chExt cx="24" cy="26"/>
            </a:xfrm>
          </p:grpSpPr>
          <p:sp>
            <p:nvSpPr>
              <p:cNvPr id="1070" name="Freeform 606"/>
              <p:cNvSpPr>
                <a:spLocks/>
              </p:cNvSpPr>
              <p:nvPr/>
            </p:nvSpPr>
            <p:spPr bwMode="auto">
              <a:xfrm>
                <a:off x="4673" y="4608"/>
                <a:ext cx="24" cy="26"/>
              </a:xfrm>
              <a:custGeom>
                <a:avLst/>
                <a:gdLst>
                  <a:gd name="T0" fmla="+- 0 4697 4673"/>
                  <a:gd name="T1" fmla="*/ T0 w 24"/>
                  <a:gd name="T2" fmla="+- 0 4634 4608"/>
                  <a:gd name="T3" fmla="*/ 4634 h 26"/>
                  <a:gd name="T4" fmla="+- 0 4673 4673"/>
                  <a:gd name="T5" fmla="*/ T4 w 24"/>
                  <a:gd name="T6" fmla="+- 0 4608 4608"/>
                  <a:gd name="T7" fmla="*/ 4608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6" name="Group 607"/>
            <p:cNvGrpSpPr>
              <a:grpSpLocks/>
            </p:cNvGrpSpPr>
            <p:nvPr/>
          </p:nvGrpSpPr>
          <p:grpSpPr bwMode="auto">
            <a:xfrm>
              <a:off x="4687" y="4601"/>
              <a:ext cx="24" cy="24"/>
              <a:chOff x="4687" y="4601"/>
              <a:chExt cx="24" cy="24"/>
            </a:xfrm>
          </p:grpSpPr>
          <p:sp>
            <p:nvSpPr>
              <p:cNvPr id="1069" name="Freeform 608"/>
              <p:cNvSpPr>
                <a:spLocks/>
              </p:cNvSpPr>
              <p:nvPr/>
            </p:nvSpPr>
            <p:spPr bwMode="auto">
              <a:xfrm>
                <a:off x="4687" y="4601"/>
                <a:ext cx="24" cy="24"/>
              </a:xfrm>
              <a:custGeom>
                <a:avLst/>
                <a:gdLst>
                  <a:gd name="T0" fmla="+- 0 4711 4687"/>
                  <a:gd name="T1" fmla="*/ T0 w 24"/>
                  <a:gd name="T2" fmla="+- 0 4625 4601"/>
                  <a:gd name="T3" fmla="*/ 4625 h 24"/>
                  <a:gd name="T4" fmla="+- 0 4687 4687"/>
                  <a:gd name="T5" fmla="*/ T4 w 24"/>
                  <a:gd name="T6" fmla="+- 0 4601 4601"/>
                  <a:gd name="T7" fmla="*/ 4601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7" name="Group 609"/>
            <p:cNvGrpSpPr>
              <a:grpSpLocks/>
            </p:cNvGrpSpPr>
            <p:nvPr/>
          </p:nvGrpSpPr>
          <p:grpSpPr bwMode="auto">
            <a:xfrm>
              <a:off x="4702" y="4591"/>
              <a:ext cx="24" cy="26"/>
              <a:chOff x="4702" y="4591"/>
              <a:chExt cx="24" cy="26"/>
            </a:xfrm>
          </p:grpSpPr>
          <p:sp>
            <p:nvSpPr>
              <p:cNvPr id="1068" name="Freeform 610"/>
              <p:cNvSpPr>
                <a:spLocks/>
              </p:cNvSpPr>
              <p:nvPr/>
            </p:nvSpPr>
            <p:spPr bwMode="auto">
              <a:xfrm>
                <a:off x="4702" y="4591"/>
                <a:ext cx="24" cy="26"/>
              </a:xfrm>
              <a:custGeom>
                <a:avLst/>
                <a:gdLst>
                  <a:gd name="T0" fmla="+- 0 4726 4702"/>
                  <a:gd name="T1" fmla="*/ T0 w 24"/>
                  <a:gd name="T2" fmla="+- 0 4618 4591"/>
                  <a:gd name="T3" fmla="*/ 4618 h 26"/>
                  <a:gd name="T4" fmla="+- 0 4702 4702"/>
                  <a:gd name="T5" fmla="*/ T4 w 24"/>
                  <a:gd name="T6" fmla="+- 0 4591 4591"/>
                  <a:gd name="T7" fmla="*/ 4591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8" name="Group 611"/>
            <p:cNvGrpSpPr>
              <a:grpSpLocks/>
            </p:cNvGrpSpPr>
            <p:nvPr/>
          </p:nvGrpSpPr>
          <p:grpSpPr bwMode="auto">
            <a:xfrm>
              <a:off x="4716" y="4584"/>
              <a:ext cx="24" cy="24"/>
              <a:chOff x="4716" y="4584"/>
              <a:chExt cx="24" cy="24"/>
            </a:xfrm>
          </p:grpSpPr>
          <p:sp>
            <p:nvSpPr>
              <p:cNvPr id="1067" name="Freeform 612"/>
              <p:cNvSpPr>
                <a:spLocks/>
              </p:cNvSpPr>
              <p:nvPr/>
            </p:nvSpPr>
            <p:spPr bwMode="auto">
              <a:xfrm>
                <a:off x="4716" y="4584"/>
                <a:ext cx="24" cy="24"/>
              </a:xfrm>
              <a:custGeom>
                <a:avLst/>
                <a:gdLst>
                  <a:gd name="T0" fmla="+- 0 4740 4716"/>
                  <a:gd name="T1" fmla="*/ T0 w 24"/>
                  <a:gd name="T2" fmla="+- 0 4608 4584"/>
                  <a:gd name="T3" fmla="*/ 4608 h 24"/>
                  <a:gd name="T4" fmla="+- 0 4716 4716"/>
                  <a:gd name="T5" fmla="*/ T4 w 24"/>
                  <a:gd name="T6" fmla="+- 0 4584 4584"/>
                  <a:gd name="T7" fmla="*/ 458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9" name="Group 613"/>
            <p:cNvGrpSpPr>
              <a:grpSpLocks/>
            </p:cNvGrpSpPr>
            <p:nvPr/>
          </p:nvGrpSpPr>
          <p:grpSpPr bwMode="auto">
            <a:xfrm>
              <a:off x="4730" y="4574"/>
              <a:ext cx="24" cy="26"/>
              <a:chOff x="4730" y="4574"/>
              <a:chExt cx="24" cy="26"/>
            </a:xfrm>
          </p:grpSpPr>
          <p:sp>
            <p:nvSpPr>
              <p:cNvPr id="1066" name="Freeform 614"/>
              <p:cNvSpPr>
                <a:spLocks/>
              </p:cNvSpPr>
              <p:nvPr/>
            </p:nvSpPr>
            <p:spPr bwMode="auto">
              <a:xfrm>
                <a:off x="4730" y="4574"/>
                <a:ext cx="24" cy="26"/>
              </a:xfrm>
              <a:custGeom>
                <a:avLst/>
                <a:gdLst>
                  <a:gd name="T0" fmla="+- 0 4754 4730"/>
                  <a:gd name="T1" fmla="*/ T0 w 24"/>
                  <a:gd name="T2" fmla="+- 0 4601 4574"/>
                  <a:gd name="T3" fmla="*/ 4601 h 26"/>
                  <a:gd name="T4" fmla="+- 0 4730 4730"/>
                  <a:gd name="T5" fmla="*/ T4 w 24"/>
                  <a:gd name="T6" fmla="+- 0 4574 4574"/>
                  <a:gd name="T7" fmla="*/ 4574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0" name="Group 615"/>
            <p:cNvGrpSpPr>
              <a:grpSpLocks/>
            </p:cNvGrpSpPr>
            <p:nvPr/>
          </p:nvGrpSpPr>
          <p:grpSpPr bwMode="auto">
            <a:xfrm>
              <a:off x="4745" y="4567"/>
              <a:ext cx="24" cy="24"/>
              <a:chOff x="4745" y="4567"/>
              <a:chExt cx="24" cy="24"/>
            </a:xfrm>
          </p:grpSpPr>
          <p:sp>
            <p:nvSpPr>
              <p:cNvPr id="1065" name="Freeform 616"/>
              <p:cNvSpPr>
                <a:spLocks/>
              </p:cNvSpPr>
              <p:nvPr/>
            </p:nvSpPr>
            <p:spPr bwMode="auto">
              <a:xfrm>
                <a:off x="4745" y="4567"/>
                <a:ext cx="24" cy="24"/>
              </a:xfrm>
              <a:custGeom>
                <a:avLst/>
                <a:gdLst>
                  <a:gd name="T0" fmla="+- 0 4769 4745"/>
                  <a:gd name="T1" fmla="*/ T0 w 24"/>
                  <a:gd name="T2" fmla="+- 0 4591 4567"/>
                  <a:gd name="T3" fmla="*/ 4591 h 24"/>
                  <a:gd name="T4" fmla="+- 0 4745 4745"/>
                  <a:gd name="T5" fmla="*/ T4 w 24"/>
                  <a:gd name="T6" fmla="+- 0 4567 4567"/>
                  <a:gd name="T7" fmla="*/ 4567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1" name="Group 617"/>
            <p:cNvGrpSpPr>
              <a:grpSpLocks/>
            </p:cNvGrpSpPr>
            <p:nvPr/>
          </p:nvGrpSpPr>
          <p:grpSpPr bwMode="auto">
            <a:xfrm>
              <a:off x="4757" y="4558"/>
              <a:ext cx="29" cy="26"/>
              <a:chOff x="4757" y="4558"/>
              <a:chExt cx="29" cy="26"/>
            </a:xfrm>
          </p:grpSpPr>
          <p:sp>
            <p:nvSpPr>
              <p:cNvPr id="1064" name="Freeform 618"/>
              <p:cNvSpPr>
                <a:spLocks/>
              </p:cNvSpPr>
              <p:nvPr/>
            </p:nvSpPr>
            <p:spPr bwMode="auto">
              <a:xfrm>
                <a:off x="4757" y="4558"/>
                <a:ext cx="29" cy="26"/>
              </a:xfrm>
              <a:custGeom>
                <a:avLst/>
                <a:gdLst>
                  <a:gd name="T0" fmla="+- 0 4786 4757"/>
                  <a:gd name="T1" fmla="*/ T0 w 29"/>
                  <a:gd name="T2" fmla="+- 0 4584 4558"/>
                  <a:gd name="T3" fmla="*/ 4584 h 26"/>
                  <a:gd name="T4" fmla="+- 0 4757 4757"/>
                  <a:gd name="T5" fmla="*/ T4 w 29"/>
                  <a:gd name="T6" fmla="+- 0 4558 4558"/>
                  <a:gd name="T7" fmla="*/ 4558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" h="26">
                    <a:moveTo>
                      <a:pt x="29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2" name="Group 619"/>
            <p:cNvGrpSpPr>
              <a:grpSpLocks/>
            </p:cNvGrpSpPr>
            <p:nvPr/>
          </p:nvGrpSpPr>
          <p:grpSpPr bwMode="auto">
            <a:xfrm>
              <a:off x="4774" y="4550"/>
              <a:ext cx="26" cy="24"/>
              <a:chOff x="4774" y="4550"/>
              <a:chExt cx="26" cy="24"/>
            </a:xfrm>
          </p:grpSpPr>
          <p:sp>
            <p:nvSpPr>
              <p:cNvPr id="1063" name="Freeform 620"/>
              <p:cNvSpPr>
                <a:spLocks/>
              </p:cNvSpPr>
              <p:nvPr/>
            </p:nvSpPr>
            <p:spPr bwMode="auto">
              <a:xfrm>
                <a:off x="4774" y="4550"/>
                <a:ext cx="26" cy="24"/>
              </a:xfrm>
              <a:custGeom>
                <a:avLst/>
                <a:gdLst>
                  <a:gd name="T0" fmla="+- 0 4800 4774"/>
                  <a:gd name="T1" fmla="*/ T0 w 26"/>
                  <a:gd name="T2" fmla="+- 0 4574 4550"/>
                  <a:gd name="T3" fmla="*/ 4574 h 24"/>
                  <a:gd name="T4" fmla="+- 0 4774 4774"/>
                  <a:gd name="T5" fmla="*/ T4 w 26"/>
                  <a:gd name="T6" fmla="+- 0 4550 4550"/>
                  <a:gd name="T7" fmla="*/ 455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3" name="Group 621"/>
            <p:cNvGrpSpPr>
              <a:grpSpLocks/>
            </p:cNvGrpSpPr>
            <p:nvPr/>
          </p:nvGrpSpPr>
          <p:grpSpPr bwMode="auto">
            <a:xfrm>
              <a:off x="4788" y="4541"/>
              <a:ext cx="24" cy="26"/>
              <a:chOff x="4788" y="4541"/>
              <a:chExt cx="24" cy="26"/>
            </a:xfrm>
          </p:grpSpPr>
          <p:sp>
            <p:nvSpPr>
              <p:cNvPr id="1062" name="Freeform 622"/>
              <p:cNvSpPr>
                <a:spLocks/>
              </p:cNvSpPr>
              <p:nvPr/>
            </p:nvSpPr>
            <p:spPr bwMode="auto">
              <a:xfrm>
                <a:off x="4788" y="4541"/>
                <a:ext cx="24" cy="26"/>
              </a:xfrm>
              <a:custGeom>
                <a:avLst/>
                <a:gdLst>
                  <a:gd name="T0" fmla="+- 0 4812 4788"/>
                  <a:gd name="T1" fmla="*/ T0 w 24"/>
                  <a:gd name="T2" fmla="+- 0 4567 4541"/>
                  <a:gd name="T3" fmla="*/ 4567 h 26"/>
                  <a:gd name="T4" fmla="+- 0 4788 4788"/>
                  <a:gd name="T5" fmla="*/ T4 w 24"/>
                  <a:gd name="T6" fmla="+- 0 4541 4541"/>
                  <a:gd name="T7" fmla="*/ 4541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4" name="Group 623"/>
            <p:cNvGrpSpPr>
              <a:grpSpLocks/>
            </p:cNvGrpSpPr>
            <p:nvPr/>
          </p:nvGrpSpPr>
          <p:grpSpPr bwMode="auto">
            <a:xfrm>
              <a:off x="4800" y="4534"/>
              <a:ext cx="26" cy="24"/>
              <a:chOff x="4800" y="4534"/>
              <a:chExt cx="26" cy="24"/>
            </a:xfrm>
          </p:grpSpPr>
          <p:sp>
            <p:nvSpPr>
              <p:cNvPr id="1061" name="Freeform 624"/>
              <p:cNvSpPr>
                <a:spLocks/>
              </p:cNvSpPr>
              <p:nvPr/>
            </p:nvSpPr>
            <p:spPr bwMode="auto">
              <a:xfrm>
                <a:off x="4800" y="4534"/>
                <a:ext cx="26" cy="24"/>
              </a:xfrm>
              <a:custGeom>
                <a:avLst/>
                <a:gdLst>
                  <a:gd name="T0" fmla="+- 0 4826 4800"/>
                  <a:gd name="T1" fmla="*/ T0 w 26"/>
                  <a:gd name="T2" fmla="+- 0 4558 4534"/>
                  <a:gd name="T3" fmla="*/ 4558 h 24"/>
                  <a:gd name="T4" fmla="+- 0 4800 4800"/>
                  <a:gd name="T5" fmla="*/ T4 w 26"/>
                  <a:gd name="T6" fmla="+- 0 4534 4534"/>
                  <a:gd name="T7" fmla="*/ 4534 h 24"/>
                  <a:gd name="T8" fmla="+- 0 4805 4800"/>
                  <a:gd name="T9" fmla="*/ T8 w 26"/>
                  <a:gd name="T10" fmla="+- 0 4534 4534"/>
                  <a:gd name="T11" fmla="*/ 453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5" name="Group 625"/>
            <p:cNvGrpSpPr>
              <a:grpSpLocks/>
            </p:cNvGrpSpPr>
            <p:nvPr/>
          </p:nvGrpSpPr>
          <p:grpSpPr bwMode="auto">
            <a:xfrm>
              <a:off x="4817" y="4524"/>
              <a:ext cx="24" cy="26"/>
              <a:chOff x="4817" y="4524"/>
              <a:chExt cx="24" cy="26"/>
            </a:xfrm>
          </p:grpSpPr>
          <p:sp>
            <p:nvSpPr>
              <p:cNvPr id="1060" name="Freeform 626"/>
              <p:cNvSpPr>
                <a:spLocks/>
              </p:cNvSpPr>
              <p:nvPr/>
            </p:nvSpPr>
            <p:spPr bwMode="auto">
              <a:xfrm>
                <a:off x="4817" y="4524"/>
                <a:ext cx="24" cy="26"/>
              </a:xfrm>
              <a:custGeom>
                <a:avLst/>
                <a:gdLst>
                  <a:gd name="T0" fmla="+- 0 4841 4817"/>
                  <a:gd name="T1" fmla="*/ T0 w 24"/>
                  <a:gd name="T2" fmla="+- 0 4550 4524"/>
                  <a:gd name="T3" fmla="*/ 4550 h 26"/>
                  <a:gd name="T4" fmla="+- 0 4817 4817"/>
                  <a:gd name="T5" fmla="*/ T4 w 24"/>
                  <a:gd name="T6" fmla="+- 0 4524 4524"/>
                  <a:gd name="T7" fmla="*/ 4524 h 26"/>
                  <a:gd name="T8" fmla="+- 0 4817 4817"/>
                  <a:gd name="T9" fmla="*/ T8 w 24"/>
                  <a:gd name="T10" fmla="+- 0 4524 4524"/>
                  <a:gd name="T11" fmla="*/ 4524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6" name="Group 627"/>
            <p:cNvGrpSpPr>
              <a:grpSpLocks/>
            </p:cNvGrpSpPr>
            <p:nvPr/>
          </p:nvGrpSpPr>
          <p:grpSpPr bwMode="auto">
            <a:xfrm>
              <a:off x="4829" y="4517"/>
              <a:ext cx="26" cy="24"/>
              <a:chOff x="4829" y="4517"/>
              <a:chExt cx="26" cy="24"/>
            </a:xfrm>
          </p:grpSpPr>
          <p:sp>
            <p:nvSpPr>
              <p:cNvPr id="1059" name="Freeform 628"/>
              <p:cNvSpPr>
                <a:spLocks/>
              </p:cNvSpPr>
              <p:nvPr/>
            </p:nvSpPr>
            <p:spPr bwMode="auto">
              <a:xfrm>
                <a:off x="4829" y="4517"/>
                <a:ext cx="26" cy="24"/>
              </a:xfrm>
              <a:custGeom>
                <a:avLst/>
                <a:gdLst>
                  <a:gd name="T0" fmla="+- 0 4855 4829"/>
                  <a:gd name="T1" fmla="*/ T0 w 26"/>
                  <a:gd name="T2" fmla="+- 0 4541 4517"/>
                  <a:gd name="T3" fmla="*/ 4541 h 24"/>
                  <a:gd name="T4" fmla="+- 0 4829 4829"/>
                  <a:gd name="T5" fmla="*/ T4 w 26"/>
                  <a:gd name="T6" fmla="+- 0 4517 4517"/>
                  <a:gd name="T7" fmla="*/ 4517 h 24"/>
                  <a:gd name="T8" fmla="+- 0 4831 4829"/>
                  <a:gd name="T9" fmla="*/ T8 w 26"/>
                  <a:gd name="T10" fmla="+- 0 4517 4517"/>
                  <a:gd name="T11" fmla="*/ 4517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7" name="Group 629"/>
            <p:cNvGrpSpPr>
              <a:grpSpLocks/>
            </p:cNvGrpSpPr>
            <p:nvPr/>
          </p:nvGrpSpPr>
          <p:grpSpPr bwMode="auto">
            <a:xfrm>
              <a:off x="4848" y="4507"/>
              <a:ext cx="22" cy="26"/>
              <a:chOff x="4848" y="4507"/>
              <a:chExt cx="22" cy="26"/>
            </a:xfrm>
          </p:grpSpPr>
          <p:sp>
            <p:nvSpPr>
              <p:cNvPr id="1058" name="Freeform 630"/>
              <p:cNvSpPr>
                <a:spLocks/>
              </p:cNvSpPr>
              <p:nvPr/>
            </p:nvSpPr>
            <p:spPr bwMode="auto">
              <a:xfrm>
                <a:off x="4848" y="4507"/>
                <a:ext cx="22" cy="26"/>
              </a:xfrm>
              <a:custGeom>
                <a:avLst/>
                <a:gdLst>
                  <a:gd name="T0" fmla="+- 0 4870 4848"/>
                  <a:gd name="T1" fmla="*/ T0 w 22"/>
                  <a:gd name="T2" fmla="+- 0 4534 4507"/>
                  <a:gd name="T3" fmla="*/ 4534 h 26"/>
                  <a:gd name="T4" fmla="+- 0 4848 4848"/>
                  <a:gd name="T5" fmla="*/ T4 w 22"/>
                  <a:gd name="T6" fmla="+- 0 4507 4507"/>
                  <a:gd name="T7" fmla="*/ 4507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6">
                    <a:moveTo>
                      <a:pt x="22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8" name="Group 631"/>
            <p:cNvGrpSpPr>
              <a:grpSpLocks/>
            </p:cNvGrpSpPr>
            <p:nvPr/>
          </p:nvGrpSpPr>
          <p:grpSpPr bwMode="auto">
            <a:xfrm>
              <a:off x="4860" y="4500"/>
              <a:ext cx="24" cy="24"/>
              <a:chOff x="4860" y="4500"/>
              <a:chExt cx="24" cy="24"/>
            </a:xfrm>
          </p:grpSpPr>
          <p:sp>
            <p:nvSpPr>
              <p:cNvPr id="1057" name="Freeform 632"/>
              <p:cNvSpPr>
                <a:spLocks/>
              </p:cNvSpPr>
              <p:nvPr/>
            </p:nvSpPr>
            <p:spPr bwMode="auto">
              <a:xfrm>
                <a:off x="4860" y="4500"/>
                <a:ext cx="24" cy="24"/>
              </a:xfrm>
              <a:custGeom>
                <a:avLst/>
                <a:gdLst>
                  <a:gd name="T0" fmla="+- 0 4884 4860"/>
                  <a:gd name="T1" fmla="*/ T0 w 24"/>
                  <a:gd name="T2" fmla="+- 0 4524 4500"/>
                  <a:gd name="T3" fmla="*/ 4524 h 24"/>
                  <a:gd name="T4" fmla="+- 0 4860 4860"/>
                  <a:gd name="T5" fmla="*/ T4 w 24"/>
                  <a:gd name="T6" fmla="+- 0 4500 4500"/>
                  <a:gd name="T7" fmla="*/ 450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9" name="Group 633"/>
            <p:cNvGrpSpPr>
              <a:grpSpLocks/>
            </p:cNvGrpSpPr>
            <p:nvPr/>
          </p:nvGrpSpPr>
          <p:grpSpPr bwMode="auto">
            <a:xfrm>
              <a:off x="4874" y="4490"/>
              <a:ext cx="24" cy="26"/>
              <a:chOff x="4874" y="4490"/>
              <a:chExt cx="24" cy="26"/>
            </a:xfrm>
          </p:grpSpPr>
          <p:sp>
            <p:nvSpPr>
              <p:cNvPr id="1056" name="Freeform 634"/>
              <p:cNvSpPr>
                <a:spLocks/>
              </p:cNvSpPr>
              <p:nvPr/>
            </p:nvSpPr>
            <p:spPr bwMode="auto">
              <a:xfrm>
                <a:off x="4874" y="4490"/>
                <a:ext cx="24" cy="26"/>
              </a:xfrm>
              <a:custGeom>
                <a:avLst/>
                <a:gdLst>
                  <a:gd name="T0" fmla="+- 0 4898 4874"/>
                  <a:gd name="T1" fmla="*/ T0 w 24"/>
                  <a:gd name="T2" fmla="+- 0 4517 4490"/>
                  <a:gd name="T3" fmla="*/ 4517 h 26"/>
                  <a:gd name="T4" fmla="+- 0 4874 4874"/>
                  <a:gd name="T5" fmla="*/ T4 w 24"/>
                  <a:gd name="T6" fmla="+- 0 4490 4490"/>
                  <a:gd name="T7" fmla="*/ 4490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0" name="Group 635"/>
            <p:cNvGrpSpPr>
              <a:grpSpLocks/>
            </p:cNvGrpSpPr>
            <p:nvPr/>
          </p:nvGrpSpPr>
          <p:grpSpPr bwMode="auto">
            <a:xfrm>
              <a:off x="4889" y="4483"/>
              <a:ext cx="24" cy="24"/>
              <a:chOff x="4889" y="4483"/>
              <a:chExt cx="24" cy="24"/>
            </a:xfrm>
          </p:grpSpPr>
          <p:sp>
            <p:nvSpPr>
              <p:cNvPr id="1055" name="Freeform 636"/>
              <p:cNvSpPr>
                <a:spLocks/>
              </p:cNvSpPr>
              <p:nvPr/>
            </p:nvSpPr>
            <p:spPr bwMode="auto">
              <a:xfrm>
                <a:off x="4889" y="4483"/>
                <a:ext cx="24" cy="24"/>
              </a:xfrm>
              <a:custGeom>
                <a:avLst/>
                <a:gdLst>
                  <a:gd name="T0" fmla="+- 0 4913 4889"/>
                  <a:gd name="T1" fmla="*/ T0 w 24"/>
                  <a:gd name="T2" fmla="+- 0 4507 4483"/>
                  <a:gd name="T3" fmla="*/ 4507 h 24"/>
                  <a:gd name="T4" fmla="+- 0 4889 4889"/>
                  <a:gd name="T5" fmla="*/ T4 w 24"/>
                  <a:gd name="T6" fmla="+- 0 4483 4483"/>
                  <a:gd name="T7" fmla="*/ 4483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1" name="Group 637"/>
            <p:cNvGrpSpPr>
              <a:grpSpLocks/>
            </p:cNvGrpSpPr>
            <p:nvPr/>
          </p:nvGrpSpPr>
          <p:grpSpPr bwMode="auto">
            <a:xfrm>
              <a:off x="4903" y="4474"/>
              <a:ext cx="24" cy="26"/>
              <a:chOff x="4903" y="4474"/>
              <a:chExt cx="24" cy="26"/>
            </a:xfrm>
          </p:grpSpPr>
          <p:sp>
            <p:nvSpPr>
              <p:cNvPr id="1054" name="Freeform 638"/>
              <p:cNvSpPr>
                <a:spLocks/>
              </p:cNvSpPr>
              <p:nvPr/>
            </p:nvSpPr>
            <p:spPr bwMode="auto">
              <a:xfrm>
                <a:off x="4903" y="4474"/>
                <a:ext cx="24" cy="26"/>
              </a:xfrm>
              <a:custGeom>
                <a:avLst/>
                <a:gdLst>
                  <a:gd name="T0" fmla="+- 0 4927 4903"/>
                  <a:gd name="T1" fmla="*/ T0 w 24"/>
                  <a:gd name="T2" fmla="+- 0 4500 4474"/>
                  <a:gd name="T3" fmla="*/ 4500 h 26"/>
                  <a:gd name="T4" fmla="+- 0 4903 4903"/>
                  <a:gd name="T5" fmla="*/ T4 w 24"/>
                  <a:gd name="T6" fmla="+- 0 4474 4474"/>
                  <a:gd name="T7" fmla="*/ 4474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2" name="Group 639"/>
            <p:cNvGrpSpPr>
              <a:grpSpLocks/>
            </p:cNvGrpSpPr>
            <p:nvPr/>
          </p:nvGrpSpPr>
          <p:grpSpPr bwMode="auto">
            <a:xfrm>
              <a:off x="4918" y="4466"/>
              <a:ext cx="24" cy="24"/>
              <a:chOff x="4918" y="4466"/>
              <a:chExt cx="24" cy="24"/>
            </a:xfrm>
          </p:grpSpPr>
          <p:sp>
            <p:nvSpPr>
              <p:cNvPr id="1053" name="Freeform 640"/>
              <p:cNvSpPr>
                <a:spLocks/>
              </p:cNvSpPr>
              <p:nvPr/>
            </p:nvSpPr>
            <p:spPr bwMode="auto">
              <a:xfrm>
                <a:off x="4918" y="4466"/>
                <a:ext cx="24" cy="24"/>
              </a:xfrm>
              <a:custGeom>
                <a:avLst/>
                <a:gdLst>
                  <a:gd name="T0" fmla="+- 0 4942 4918"/>
                  <a:gd name="T1" fmla="*/ T0 w 24"/>
                  <a:gd name="T2" fmla="+- 0 4490 4466"/>
                  <a:gd name="T3" fmla="*/ 4490 h 24"/>
                  <a:gd name="T4" fmla="+- 0 4918 4918"/>
                  <a:gd name="T5" fmla="*/ T4 w 24"/>
                  <a:gd name="T6" fmla="+- 0 4466 4466"/>
                  <a:gd name="T7" fmla="*/ 4466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3" name="Group 641"/>
            <p:cNvGrpSpPr>
              <a:grpSpLocks/>
            </p:cNvGrpSpPr>
            <p:nvPr/>
          </p:nvGrpSpPr>
          <p:grpSpPr bwMode="auto">
            <a:xfrm>
              <a:off x="4932" y="4457"/>
              <a:ext cx="24" cy="26"/>
              <a:chOff x="4932" y="4457"/>
              <a:chExt cx="24" cy="26"/>
            </a:xfrm>
          </p:grpSpPr>
          <p:sp>
            <p:nvSpPr>
              <p:cNvPr id="1052" name="Freeform 642"/>
              <p:cNvSpPr>
                <a:spLocks/>
              </p:cNvSpPr>
              <p:nvPr/>
            </p:nvSpPr>
            <p:spPr bwMode="auto">
              <a:xfrm>
                <a:off x="4932" y="4457"/>
                <a:ext cx="24" cy="26"/>
              </a:xfrm>
              <a:custGeom>
                <a:avLst/>
                <a:gdLst>
                  <a:gd name="T0" fmla="+- 0 4956 4932"/>
                  <a:gd name="T1" fmla="*/ T0 w 24"/>
                  <a:gd name="T2" fmla="+- 0 4483 4457"/>
                  <a:gd name="T3" fmla="*/ 4483 h 26"/>
                  <a:gd name="T4" fmla="+- 0 4932 4932"/>
                  <a:gd name="T5" fmla="*/ T4 w 24"/>
                  <a:gd name="T6" fmla="+- 0 4457 4457"/>
                  <a:gd name="T7" fmla="*/ 4457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4" name="Group 643"/>
            <p:cNvGrpSpPr>
              <a:grpSpLocks/>
            </p:cNvGrpSpPr>
            <p:nvPr/>
          </p:nvGrpSpPr>
          <p:grpSpPr bwMode="auto">
            <a:xfrm>
              <a:off x="4946" y="4450"/>
              <a:ext cx="24" cy="24"/>
              <a:chOff x="4946" y="4450"/>
              <a:chExt cx="24" cy="24"/>
            </a:xfrm>
          </p:grpSpPr>
          <p:sp>
            <p:nvSpPr>
              <p:cNvPr id="1051" name="Freeform 644"/>
              <p:cNvSpPr>
                <a:spLocks/>
              </p:cNvSpPr>
              <p:nvPr/>
            </p:nvSpPr>
            <p:spPr bwMode="auto">
              <a:xfrm>
                <a:off x="4946" y="4450"/>
                <a:ext cx="24" cy="24"/>
              </a:xfrm>
              <a:custGeom>
                <a:avLst/>
                <a:gdLst>
                  <a:gd name="T0" fmla="+- 0 4970 4946"/>
                  <a:gd name="T1" fmla="*/ T0 w 24"/>
                  <a:gd name="T2" fmla="+- 0 4474 4450"/>
                  <a:gd name="T3" fmla="*/ 4474 h 24"/>
                  <a:gd name="T4" fmla="+- 0 4946 4946"/>
                  <a:gd name="T5" fmla="*/ T4 w 24"/>
                  <a:gd name="T6" fmla="+- 0 4450 4450"/>
                  <a:gd name="T7" fmla="*/ 445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5" name="Group 645"/>
            <p:cNvGrpSpPr>
              <a:grpSpLocks/>
            </p:cNvGrpSpPr>
            <p:nvPr/>
          </p:nvGrpSpPr>
          <p:grpSpPr bwMode="auto">
            <a:xfrm>
              <a:off x="4961" y="4440"/>
              <a:ext cx="24" cy="26"/>
              <a:chOff x="4961" y="4440"/>
              <a:chExt cx="24" cy="26"/>
            </a:xfrm>
          </p:grpSpPr>
          <p:sp>
            <p:nvSpPr>
              <p:cNvPr id="1050" name="Freeform 646"/>
              <p:cNvSpPr>
                <a:spLocks/>
              </p:cNvSpPr>
              <p:nvPr/>
            </p:nvSpPr>
            <p:spPr bwMode="auto">
              <a:xfrm>
                <a:off x="4961" y="4440"/>
                <a:ext cx="24" cy="26"/>
              </a:xfrm>
              <a:custGeom>
                <a:avLst/>
                <a:gdLst>
                  <a:gd name="T0" fmla="+- 0 4985 4961"/>
                  <a:gd name="T1" fmla="*/ T0 w 24"/>
                  <a:gd name="T2" fmla="+- 0 4466 4440"/>
                  <a:gd name="T3" fmla="*/ 4466 h 26"/>
                  <a:gd name="T4" fmla="+- 0 4961 4961"/>
                  <a:gd name="T5" fmla="*/ T4 w 24"/>
                  <a:gd name="T6" fmla="+- 0 4440 4440"/>
                  <a:gd name="T7" fmla="*/ 4440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6" name="Group 647"/>
            <p:cNvGrpSpPr>
              <a:grpSpLocks/>
            </p:cNvGrpSpPr>
            <p:nvPr/>
          </p:nvGrpSpPr>
          <p:grpSpPr bwMode="auto">
            <a:xfrm>
              <a:off x="4975" y="4433"/>
              <a:ext cx="24" cy="24"/>
              <a:chOff x="4975" y="4433"/>
              <a:chExt cx="24" cy="24"/>
            </a:xfrm>
          </p:grpSpPr>
          <p:sp>
            <p:nvSpPr>
              <p:cNvPr id="1049" name="Freeform 648"/>
              <p:cNvSpPr>
                <a:spLocks/>
              </p:cNvSpPr>
              <p:nvPr/>
            </p:nvSpPr>
            <p:spPr bwMode="auto">
              <a:xfrm>
                <a:off x="4975" y="4433"/>
                <a:ext cx="24" cy="24"/>
              </a:xfrm>
              <a:custGeom>
                <a:avLst/>
                <a:gdLst>
                  <a:gd name="T0" fmla="+- 0 4999 4975"/>
                  <a:gd name="T1" fmla="*/ T0 w 24"/>
                  <a:gd name="T2" fmla="+- 0 4457 4433"/>
                  <a:gd name="T3" fmla="*/ 4457 h 24"/>
                  <a:gd name="T4" fmla="+- 0 4975 4975"/>
                  <a:gd name="T5" fmla="*/ T4 w 24"/>
                  <a:gd name="T6" fmla="+- 0 4433 4433"/>
                  <a:gd name="T7" fmla="*/ 4433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7" name="Group 649"/>
            <p:cNvGrpSpPr>
              <a:grpSpLocks/>
            </p:cNvGrpSpPr>
            <p:nvPr/>
          </p:nvGrpSpPr>
          <p:grpSpPr bwMode="auto">
            <a:xfrm>
              <a:off x="4990" y="4423"/>
              <a:ext cx="24" cy="26"/>
              <a:chOff x="4990" y="4423"/>
              <a:chExt cx="24" cy="26"/>
            </a:xfrm>
          </p:grpSpPr>
          <p:sp>
            <p:nvSpPr>
              <p:cNvPr id="1048" name="Freeform 650"/>
              <p:cNvSpPr>
                <a:spLocks/>
              </p:cNvSpPr>
              <p:nvPr/>
            </p:nvSpPr>
            <p:spPr bwMode="auto">
              <a:xfrm>
                <a:off x="4990" y="4423"/>
                <a:ext cx="24" cy="26"/>
              </a:xfrm>
              <a:custGeom>
                <a:avLst/>
                <a:gdLst>
                  <a:gd name="T0" fmla="+- 0 5014 4990"/>
                  <a:gd name="T1" fmla="*/ T0 w 24"/>
                  <a:gd name="T2" fmla="+- 0 4450 4423"/>
                  <a:gd name="T3" fmla="*/ 4450 h 26"/>
                  <a:gd name="T4" fmla="+- 0 4990 4990"/>
                  <a:gd name="T5" fmla="*/ T4 w 24"/>
                  <a:gd name="T6" fmla="+- 0 4423 4423"/>
                  <a:gd name="T7" fmla="*/ 4423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8" name="Group 651"/>
            <p:cNvGrpSpPr>
              <a:grpSpLocks/>
            </p:cNvGrpSpPr>
            <p:nvPr/>
          </p:nvGrpSpPr>
          <p:grpSpPr bwMode="auto">
            <a:xfrm>
              <a:off x="5004" y="4416"/>
              <a:ext cx="24" cy="24"/>
              <a:chOff x="5004" y="4416"/>
              <a:chExt cx="24" cy="24"/>
            </a:xfrm>
          </p:grpSpPr>
          <p:sp>
            <p:nvSpPr>
              <p:cNvPr id="1047" name="Freeform 652"/>
              <p:cNvSpPr>
                <a:spLocks/>
              </p:cNvSpPr>
              <p:nvPr/>
            </p:nvSpPr>
            <p:spPr bwMode="auto">
              <a:xfrm>
                <a:off x="5004" y="4416"/>
                <a:ext cx="24" cy="24"/>
              </a:xfrm>
              <a:custGeom>
                <a:avLst/>
                <a:gdLst>
                  <a:gd name="T0" fmla="+- 0 5028 5004"/>
                  <a:gd name="T1" fmla="*/ T0 w 24"/>
                  <a:gd name="T2" fmla="+- 0 4440 4416"/>
                  <a:gd name="T3" fmla="*/ 4440 h 24"/>
                  <a:gd name="T4" fmla="+- 0 5004 5004"/>
                  <a:gd name="T5" fmla="*/ T4 w 24"/>
                  <a:gd name="T6" fmla="+- 0 4416 4416"/>
                  <a:gd name="T7" fmla="*/ 4416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9" name="Group 653"/>
            <p:cNvGrpSpPr>
              <a:grpSpLocks/>
            </p:cNvGrpSpPr>
            <p:nvPr/>
          </p:nvGrpSpPr>
          <p:grpSpPr bwMode="auto">
            <a:xfrm>
              <a:off x="5018" y="4406"/>
              <a:ext cx="24" cy="26"/>
              <a:chOff x="5018" y="4406"/>
              <a:chExt cx="24" cy="26"/>
            </a:xfrm>
          </p:grpSpPr>
          <p:sp>
            <p:nvSpPr>
              <p:cNvPr id="1046" name="Freeform 654"/>
              <p:cNvSpPr>
                <a:spLocks/>
              </p:cNvSpPr>
              <p:nvPr/>
            </p:nvSpPr>
            <p:spPr bwMode="auto">
              <a:xfrm>
                <a:off x="5018" y="4406"/>
                <a:ext cx="24" cy="26"/>
              </a:xfrm>
              <a:custGeom>
                <a:avLst/>
                <a:gdLst>
                  <a:gd name="T0" fmla="+- 0 5042 5018"/>
                  <a:gd name="T1" fmla="*/ T0 w 24"/>
                  <a:gd name="T2" fmla="+- 0 4433 4406"/>
                  <a:gd name="T3" fmla="*/ 4433 h 26"/>
                  <a:gd name="T4" fmla="+- 0 5018 5018"/>
                  <a:gd name="T5" fmla="*/ T4 w 24"/>
                  <a:gd name="T6" fmla="+- 0 4406 4406"/>
                  <a:gd name="T7" fmla="*/ 4406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0" name="Group 655"/>
            <p:cNvGrpSpPr>
              <a:grpSpLocks/>
            </p:cNvGrpSpPr>
            <p:nvPr/>
          </p:nvGrpSpPr>
          <p:grpSpPr bwMode="auto">
            <a:xfrm>
              <a:off x="5033" y="4399"/>
              <a:ext cx="24" cy="24"/>
              <a:chOff x="5033" y="4399"/>
              <a:chExt cx="24" cy="24"/>
            </a:xfrm>
          </p:grpSpPr>
          <p:sp>
            <p:nvSpPr>
              <p:cNvPr id="1045" name="Freeform 656"/>
              <p:cNvSpPr>
                <a:spLocks/>
              </p:cNvSpPr>
              <p:nvPr/>
            </p:nvSpPr>
            <p:spPr bwMode="auto">
              <a:xfrm>
                <a:off x="5033" y="4399"/>
                <a:ext cx="24" cy="24"/>
              </a:xfrm>
              <a:custGeom>
                <a:avLst/>
                <a:gdLst>
                  <a:gd name="T0" fmla="+- 0 5057 5033"/>
                  <a:gd name="T1" fmla="*/ T0 w 24"/>
                  <a:gd name="T2" fmla="+- 0 4423 4399"/>
                  <a:gd name="T3" fmla="*/ 4423 h 24"/>
                  <a:gd name="T4" fmla="+- 0 5033 5033"/>
                  <a:gd name="T5" fmla="*/ T4 w 24"/>
                  <a:gd name="T6" fmla="+- 0 4399 4399"/>
                  <a:gd name="T7" fmla="*/ 4399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1" name="Group 657"/>
            <p:cNvGrpSpPr>
              <a:grpSpLocks/>
            </p:cNvGrpSpPr>
            <p:nvPr/>
          </p:nvGrpSpPr>
          <p:grpSpPr bwMode="auto">
            <a:xfrm>
              <a:off x="5047" y="4390"/>
              <a:ext cx="26" cy="26"/>
              <a:chOff x="5047" y="4390"/>
              <a:chExt cx="26" cy="26"/>
            </a:xfrm>
          </p:grpSpPr>
          <p:sp>
            <p:nvSpPr>
              <p:cNvPr id="1044" name="Freeform 658"/>
              <p:cNvSpPr>
                <a:spLocks/>
              </p:cNvSpPr>
              <p:nvPr/>
            </p:nvSpPr>
            <p:spPr bwMode="auto">
              <a:xfrm>
                <a:off x="5047" y="4390"/>
                <a:ext cx="26" cy="26"/>
              </a:xfrm>
              <a:custGeom>
                <a:avLst/>
                <a:gdLst>
                  <a:gd name="T0" fmla="+- 0 5074 5047"/>
                  <a:gd name="T1" fmla="*/ T0 w 26"/>
                  <a:gd name="T2" fmla="+- 0 4416 4390"/>
                  <a:gd name="T3" fmla="*/ 4416 h 26"/>
                  <a:gd name="T4" fmla="+- 0 5047 5047"/>
                  <a:gd name="T5" fmla="*/ T4 w 26"/>
                  <a:gd name="T6" fmla="+- 0 4390 4390"/>
                  <a:gd name="T7" fmla="*/ 4390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6">
                    <a:moveTo>
                      <a:pt x="27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2" name="Group 659"/>
            <p:cNvGrpSpPr>
              <a:grpSpLocks/>
            </p:cNvGrpSpPr>
            <p:nvPr/>
          </p:nvGrpSpPr>
          <p:grpSpPr bwMode="auto">
            <a:xfrm>
              <a:off x="5062" y="4382"/>
              <a:ext cx="26" cy="24"/>
              <a:chOff x="5062" y="4382"/>
              <a:chExt cx="26" cy="24"/>
            </a:xfrm>
          </p:grpSpPr>
          <p:sp>
            <p:nvSpPr>
              <p:cNvPr id="1043" name="Freeform 660"/>
              <p:cNvSpPr>
                <a:spLocks/>
              </p:cNvSpPr>
              <p:nvPr/>
            </p:nvSpPr>
            <p:spPr bwMode="auto">
              <a:xfrm>
                <a:off x="5062" y="4382"/>
                <a:ext cx="26" cy="24"/>
              </a:xfrm>
              <a:custGeom>
                <a:avLst/>
                <a:gdLst>
                  <a:gd name="T0" fmla="+- 0 5088 5062"/>
                  <a:gd name="T1" fmla="*/ T0 w 26"/>
                  <a:gd name="T2" fmla="+- 0 4406 4382"/>
                  <a:gd name="T3" fmla="*/ 4406 h 24"/>
                  <a:gd name="T4" fmla="+- 0 5062 5062"/>
                  <a:gd name="T5" fmla="*/ T4 w 26"/>
                  <a:gd name="T6" fmla="+- 0 4382 4382"/>
                  <a:gd name="T7" fmla="*/ 4382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3" name="Group 661"/>
            <p:cNvGrpSpPr>
              <a:grpSpLocks/>
            </p:cNvGrpSpPr>
            <p:nvPr/>
          </p:nvGrpSpPr>
          <p:grpSpPr bwMode="auto">
            <a:xfrm>
              <a:off x="5076" y="4373"/>
              <a:ext cx="19" cy="19"/>
              <a:chOff x="5076" y="4373"/>
              <a:chExt cx="19" cy="19"/>
            </a:xfrm>
          </p:grpSpPr>
          <p:sp>
            <p:nvSpPr>
              <p:cNvPr id="1042" name="Freeform 662"/>
              <p:cNvSpPr>
                <a:spLocks/>
              </p:cNvSpPr>
              <p:nvPr/>
            </p:nvSpPr>
            <p:spPr bwMode="auto">
              <a:xfrm>
                <a:off x="5076" y="4373"/>
                <a:ext cx="19" cy="19"/>
              </a:xfrm>
              <a:custGeom>
                <a:avLst/>
                <a:gdLst>
                  <a:gd name="T0" fmla="+- 0 5095 5076"/>
                  <a:gd name="T1" fmla="*/ T0 w 19"/>
                  <a:gd name="T2" fmla="+- 0 4392 4373"/>
                  <a:gd name="T3" fmla="*/ 4392 h 19"/>
                  <a:gd name="T4" fmla="+- 0 5076 5076"/>
                  <a:gd name="T5" fmla="*/ T4 w 19"/>
                  <a:gd name="T6" fmla="+- 0 4373 4373"/>
                  <a:gd name="T7" fmla="*/ 4373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4" name="Group 663"/>
            <p:cNvGrpSpPr>
              <a:grpSpLocks/>
            </p:cNvGrpSpPr>
            <p:nvPr/>
          </p:nvGrpSpPr>
          <p:grpSpPr bwMode="auto">
            <a:xfrm>
              <a:off x="5095" y="4373"/>
              <a:ext cx="2" cy="2"/>
              <a:chOff x="5095" y="4373"/>
              <a:chExt cx="2" cy="2"/>
            </a:xfrm>
          </p:grpSpPr>
          <p:sp>
            <p:nvSpPr>
              <p:cNvPr id="1041" name="Freeform 664"/>
              <p:cNvSpPr>
                <a:spLocks/>
              </p:cNvSpPr>
              <p:nvPr/>
            </p:nvSpPr>
            <p:spPr bwMode="auto">
              <a:xfrm>
                <a:off x="5095" y="4373"/>
                <a:ext cx="2" cy="2"/>
              </a:xfrm>
              <a:custGeom>
                <a:avLst/>
                <a:gdLst>
                  <a:gd name="T0" fmla="+- 0 5095 5095"/>
                  <a:gd name="T1" fmla="*/ T0 w 2"/>
                  <a:gd name="T2" fmla="+- 0 4375 4373"/>
                  <a:gd name="T3" fmla="*/ 4375 h 2"/>
                  <a:gd name="T4" fmla="+- 0 5098 5095"/>
                  <a:gd name="T5" fmla="*/ T4 w 2"/>
                  <a:gd name="T6" fmla="+- 0 4373 4373"/>
                  <a:gd name="T7" fmla="*/ 4373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5" name="Group 665"/>
            <p:cNvGrpSpPr>
              <a:grpSpLocks/>
            </p:cNvGrpSpPr>
            <p:nvPr/>
          </p:nvGrpSpPr>
          <p:grpSpPr bwMode="auto">
            <a:xfrm>
              <a:off x="5095" y="4382"/>
              <a:ext cx="17" cy="14"/>
              <a:chOff x="5095" y="4382"/>
              <a:chExt cx="17" cy="14"/>
            </a:xfrm>
          </p:grpSpPr>
          <p:sp>
            <p:nvSpPr>
              <p:cNvPr id="1040" name="Freeform 666"/>
              <p:cNvSpPr>
                <a:spLocks/>
              </p:cNvSpPr>
              <p:nvPr/>
            </p:nvSpPr>
            <p:spPr bwMode="auto">
              <a:xfrm>
                <a:off x="5095" y="4382"/>
                <a:ext cx="17" cy="14"/>
              </a:xfrm>
              <a:custGeom>
                <a:avLst/>
                <a:gdLst>
                  <a:gd name="T0" fmla="+- 0 5095 5095"/>
                  <a:gd name="T1" fmla="*/ T0 w 17"/>
                  <a:gd name="T2" fmla="+- 0 4397 4382"/>
                  <a:gd name="T3" fmla="*/ 4397 h 14"/>
                  <a:gd name="T4" fmla="+- 0 5112 5095"/>
                  <a:gd name="T5" fmla="*/ T4 w 17"/>
                  <a:gd name="T6" fmla="+- 0 4382 4382"/>
                  <a:gd name="T7" fmla="*/ 4382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4">
                    <a:moveTo>
                      <a:pt x="0" y="15"/>
                    </a:move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6" name="Group 667"/>
            <p:cNvGrpSpPr>
              <a:grpSpLocks/>
            </p:cNvGrpSpPr>
            <p:nvPr/>
          </p:nvGrpSpPr>
          <p:grpSpPr bwMode="auto">
            <a:xfrm>
              <a:off x="5107" y="4392"/>
              <a:ext cx="17" cy="17"/>
              <a:chOff x="5107" y="4392"/>
              <a:chExt cx="17" cy="17"/>
            </a:xfrm>
          </p:grpSpPr>
          <p:sp>
            <p:nvSpPr>
              <p:cNvPr id="1039" name="Freeform 668"/>
              <p:cNvSpPr>
                <a:spLocks/>
              </p:cNvSpPr>
              <p:nvPr/>
            </p:nvSpPr>
            <p:spPr bwMode="auto">
              <a:xfrm>
                <a:off x="5107" y="4392"/>
                <a:ext cx="17" cy="17"/>
              </a:xfrm>
              <a:custGeom>
                <a:avLst/>
                <a:gdLst>
                  <a:gd name="T0" fmla="+- 0 5107 5107"/>
                  <a:gd name="T1" fmla="*/ T0 w 17"/>
                  <a:gd name="T2" fmla="+- 0 4409 4392"/>
                  <a:gd name="T3" fmla="*/ 4409 h 17"/>
                  <a:gd name="T4" fmla="+- 0 5124 5107"/>
                  <a:gd name="T5" fmla="*/ T4 w 17"/>
                  <a:gd name="T6" fmla="+- 0 4392 4392"/>
                  <a:gd name="T7" fmla="*/ 4392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7" name="Group 669"/>
            <p:cNvGrpSpPr>
              <a:grpSpLocks/>
            </p:cNvGrpSpPr>
            <p:nvPr/>
          </p:nvGrpSpPr>
          <p:grpSpPr bwMode="auto">
            <a:xfrm>
              <a:off x="5117" y="4402"/>
              <a:ext cx="22" cy="17"/>
              <a:chOff x="5117" y="4402"/>
              <a:chExt cx="22" cy="17"/>
            </a:xfrm>
          </p:grpSpPr>
          <p:sp>
            <p:nvSpPr>
              <p:cNvPr id="1038" name="Freeform 670"/>
              <p:cNvSpPr>
                <a:spLocks/>
              </p:cNvSpPr>
              <p:nvPr/>
            </p:nvSpPr>
            <p:spPr bwMode="auto">
              <a:xfrm>
                <a:off x="5117" y="4402"/>
                <a:ext cx="22" cy="17"/>
              </a:xfrm>
              <a:custGeom>
                <a:avLst/>
                <a:gdLst>
                  <a:gd name="T0" fmla="+- 0 5117 5117"/>
                  <a:gd name="T1" fmla="*/ T0 w 22"/>
                  <a:gd name="T2" fmla="+- 0 4418 4402"/>
                  <a:gd name="T3" fmla="*/ 4418 h 17"/>
                  <a:gd name="T4" fmla="+- 0 5138 5117"/>
                  <a:gd name="T5" fmla="*/ T4 w 22"/>
                  <a:gd name="T6" fmla="+- 0 4402 4402"/>
                  <a:gd name="T7" fmla="*/ 4402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7">
                    <a:moveTo>
                      <a:pt x="0" y="16"/>
                    </a:moveTo>
                    <a:lnTo>
                      <a:pt x="2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8" name="Group 671"/>
            <p:cNvGrpSpPr>
              <a:grpSpLocks/>
            </p:cNvGrpSpPr>
            <p:nvPr/>
          </p:nvGrpSpPr>
          <p:grpSpPr bwMode="auto">
            <a:xfrm>
              <a:off x="5134" y="4411"/>
              <a:ext cx="14" cy="19"/>
              <a:chOff x="5134" y="4411"/>
              <a:chExt cx="14" cy="19"/>
            </a:xfrm>
          </p:grpSpPr>
          <p:sp>
            <p:nvSpPr>
              <p:cNvPr id="1037" name="Freeform 672"/>
              <p:cNvSpPr>
                <a:spLocks/>
              </p:cNvSpPr>
              <p:nvPr/>
            </p:nvSpPr>
            <p:spPr bwMode="auto">
              <a:xfrm>
                <a:off x="5134" y="4411"/>
                <a:ext cx="14" cy="19"/>
              </a:xfrm>
              <a:custGeom>
                <a:avLst/>
                <a:gdLst>
                  <a:gd name="T0" fmla="+- 0 5134 5134"/>
                  <a:gd name="T1" fmla="*/ T0 w 14"/>
                  <a:gd name="T2" fmla="+- 0 4430 4411"/>
                  <a:gd name="T3" fmla="*/ 4430 h 19"/>
                  <a:gd name="T4" fmla="+- 0 5148 5134"/>
                  <a:gd name="T5" fmla="*/ T4 w 14"/>
                  <a:gd name="T6" fmla="+- 0 4411 4411"/>
                  <a:gd name="T7" fmla="*/ 4411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19">
                    <a:moveTo>
                      <a:pt x="0" y="19"/>
                    </a:move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9" name="Group 673"/>
            <p:cNvGrpSpPr>
              <a:grpSpLocks/>
            </p:cNvGrpSpPr>
            <p:nvPr/>
          </p:nvGrpSpPr>
          <p:grpSpPr bwMode="auto">
            <a:xfrm>
              <a:off x="5146" y="4423"/>
              <a:ext cx="14" cy="17"/>
              <a:chOff x="5146" y="4423"/>
              <a:chExt cx="14" cy="17"/>
            </a:xfrm>
          </p:grpSpPr>
          <p:sp>
            <p:nvSpPr>
              <p:cNvPr id="1036" name="Freeform 674"/>
              <p:cNvSpPr>
                <a:spLocks/>
              </p:cNvSpPr>
              <p:nvPr/>
            </p:nvSpPr>
            <p:spPr bwMode="auto">
              <a:xfrm>
                <a:off x="5146" y="4423"/>
                <a:ext cx="14" cy="17"/>
              </a:xfrm>
              <a:custGeom>
                <a:avLst/>
                <a:gdLst>
                  <a:gd name="T0" fmla="+- 0 5146 5146"/>
                  <a:gd name="T1" fmla="*/ T0 w 14"/>
                  <a:gd name="T2" fmla="+- 0 4440 4423"/>
                  <a:gd name="T3" fmla="*/ 4440 h 17"/>
                  <a:gd name="T4" fmla="+- 0 5160 5146"/>
                  <a:gd name="T5" fmla="*/ T4 w 14"/>
                  <a:gd name="T6" fmla="+- 0 4423 4423"/>
                  <a:gd name="T7" fmla="*/ 4423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17">
                    <a:moveTo>
                      <a:pt x="0" y="17"/>
                    </a:move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50" name="Group 675"/>
            <p:cNvGrpSpPr>
              <a:grpSpLocks/>
            </p:cNvGrpSpPr>
            <p:nvPr/>
          </p:nvGrpSpPr>
          <p:grpSpPr bwMode="auto">
            <a:xfrm>
              <a:off x="5158" y="4435"/>
              <a:ext cx="14" cy="17"/>
              <a:chOff x="5158" y="4435"/>
              <a:chExt cx="14" cy="17"/>
            </a:xfrm>
          </p:grpSpPr>
          <p:sp>
            <p:nvSpPr>
              <p:cNvPr id="1035" name="Freeform 676"/>
              <p:cNvSpPr>
                <a:spLocks/>
              </p:cNvSpPr>
              <p:nvPr/>
            </p:nvSpPr>
            <p:spPr bwMode="auto">
              <a:xfrm>
                <a:off x="5158" y="4435"/>
                <a:ext cx="14" cy="17"/>
              </a:xfrm>
              <a:custGeom>
                <a:avLst/>
                <a:gdLst>
                  <a:gd name="T0" fmla="+- 0 5158 5158"/>
                  <a:gd name="T1" fmla="*/ T0 w 14"/>
                  <a:gd name="T2" fmla="+- 0 4452 4435"/>
                  <a:gd name="T3" fmla="*/ 4452 h 17"/>
                  <a:gd name="T4" fmla="+- 0 5172 5158"/>
                  <a:gd name="T5" fmla="*/ T4 w 14"/>
                  <a:gd name="T6" fmla="+- 0 4435 4435"/>
                  <a:gd name="T7" fmla="*/ 4435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17">
                    <a:moveTo>
                      <a:pt x="0" y="17"/>
                    </a:move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51" name="Group 677"/>
            <p:cNvGrpSpPr>
              <a:grpSpLocks/>
            </p:cNvGrpSpPr>
            <p:nvPr/>
          </p:nvGrpSpPr>
          <p:grpSpPr bwMode="auto">
            <a:xfrm>
              <a:off x="5170" y="4445"/>
              <a:ext cx="14" cy="17"/>
              <a:chOff x="5170" y="4445"/>
              <a:chExt cx="14" cy="17"/>
            </a:xfrm>
          </p:grpSpPr>
          <p:sp>
            <p:nvSpPr>
              <p:cNvPr id="1034" name="Freeform 678"/>
              <p:cNvSpPr>
                <a:spLocks/>
              </p:cNvSpPr>
              <p:nvPr/>
            </p:nvSpPr>
            <p:spPr bwMode="auto">
              <a:xfrm>
                <a:off x="5170" y="4445"/>
                <a:ext cx="14" cy="17"/>
              </a:xfrm>
              <a:custGeom>
                <a:avLst/>
                <a:gdLst>
                  <a:gd name="T0" fmla="+- 0 5170 5170"/>
                  <a:gd name="T1" fmla="*/ T0 w 14"/>
                  <a:gd name="T2" fmla="+- 0 4462 4445"/>
                  <a:gd name="T3" fmla="*/ 4462 h 17"/>
                  <a:gd name="T4" fmla="+- 0 5184 5170"/>
                  <a:gd name="T5" fmla="*/ T4 w 14"/>
                  <a:gd name="T6" fmla="+- 0 4445 4445"/>
                  <a:gd name="T7" fmla="*/ 4445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17">
                    <a:moveTo>
                      <a:pt x="0" y="17"/>
                    </a:move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52" name="Group 679"/>
            <p:cNvGrpSpPr>
              <a:grpSpLocks/>
            </p:cNvGrpSpPr>
            <p:nvPr/>
          </p:nvGrpSpPr>
          <p:grpSpPr bwMode="auto">
            <a:xfrm>
              <a:off x="5177" y="4457"/>
              <a:ext cx="19" cy="17"/>
              <a:chOff x="5177" y="4457"/>
              <a:chExt cx="19" cy="17"/>
            </a:xfrm>
          </p:grpSpPr>
          <p:sp>
            <p:nvSpPr>
              <p:cNvPr id="1033" name="Freeform 680"/>
              <p:cNvSpPr>
                <a:spLocks/>
              </p:cNvSpPr>
              <p:nvPr/>
            </p:nvSpPr>
            <p:spPr bwMode="auto">
              <a:xfrm>
                <a:off x="5177" y="4457"/>
                <a:ext cx="19" cy="17"/>
              </a:xfrm>
              <a:custGeom>
                <a:avLst/>
                <a:gdLst>
                  <a:gd name="T0" fmla="+- 0 5177 5177"/>
                  <a:gd name="T1" fmla="*/ T0 w 19"/>
                  <a:gd name="T2" fmla="+- 0 4474 4457"/>
                  <a:gd name="T3" fmla="*/ 4474 h 17"/>
                  <a:gd name="T4" fmla="+- 0 5196 5177"/>
                  <a:gd name="T5" fmla="*/ T4 w 19"/>
                  <a:gd name="T6" fmla="+- 0 4457 4457"/>
                  <a:gd name="T7" fmla="*/ 4457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7">
                    <a:moveTo>
                      <a:pt x="0" y="17"/>
                    </a:move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53" name="Group 681"/>
            <p:cNvGrpSpPr>
              <a:grpSpLocks/>
            </p:cNvGrpSpPr>
            <p:nvPr/>
          </p:nvGrpSpPr>
          <p:grpSpPr bwMode="auto">
            <a:xfrm>
              <a:off x="5189" y="4469"/>
              <a:ext cx="19" cy="17"/>
              <a:chOff x="5189" y="4469"/>
              <a:chExt cx="19" cy="17"/>
            </a:xfrm>
          </p:grpSpPr>
          <p:sp>
            <p:nvSpPr>
              <p:cNvPr id="1032" name="Freeform 682"/>
              <p:cNvSpPr>
                <a:spLocks/>
              </p:cNvSpPr>
              <p:nvPr/>
            </p:nvSpPr>
            <p:spPr bwMode="auto">
              <a:xfrm>
                <a:off x="5189" y="4469"/>
                <a:ext cx="19" cy="17"/>
              </a:xfrm>
              <a:custGeom>
                <a:avLst/>
                <a:gdLst>
                  <a:gd name="T0" fmla="+- 0 5189 5189"/>
                  <a:gd name="T1" fmla="*/ T0 w 19"/>
                  <a:gd name="T2" fmla="+- 0 4486 4469"/>
                  <a:gd name="T3" fmla="*/ 4486 h 17"/>
                  <a:gd name="T4" fmla="+- 0 5208 5189"/>
                  <a:gd name="T5" fmla="*/ T4 w 19"/>
                  <a:gd name="T6" fmla="+- 0 4469 4469"/>
                  <a:gd name="T7" fmla="*/ 4469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7">
                    <a:moveTo>
                      <a:pt x="0" y="17"/>
                    </a:move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54" name="Group 683"/>
            <p:cNvGrpSpPr>
              <a:grpSpLocks/>
            </p:cNvGrpSpPr>
            <p:nvPr/>
          </p:nvGrpSpPr>
          <p:grpSpPr bwMode="auto">
            <a:xfrm>
              <a:off x="5201" y="4481"/>
              <a:ext cx="14" cy="17"/>
              <a:chOff x="5201" y="4481"/>
              <a:chExt cx="14" cy="17"/>
            </a:xfrm>
          </p:grpSpPr>
          <p:sp>
            <p:nvSpPr>
              <p:cNvPr id="1031" name="Freeform 684"/>
              <p:cNvSpPr>
                <a:spLocks/>
              </p:cNvSpPr>
              <p:nvPr/>
            </p:nvSpPr>
            <p:spPr bwMode="auto">
              <a:xfrm>
                <a:off x="5201" y="4481"/>
                <a:ext cx="14" cy="17"/>
              </a:xfrm>
              <a:custGeom>
                <a:avLst/>
                <a:gdLst>
                  <a:gd name="T0" fmla="+- 0 5201 5201"/>
                  <a:gd name="T1" fmla="*/ T0 w 14"/>
                  <a:gd name="T2" fmla="+- 0 4498 4481"/>
                  <a:gd name="T3" fmla="*/ 4498 h 17"/>
                  <a:gd name="T4" fmla="+- 0 5215 5201"/>
                  <a:gd name="T5" fmla="*/ T4 w 14"/>
                  <a:gd name="T6" fmla="+- 0 4481 4481"/>
                  <a:gd name="T7" fmla="*/ 4481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17">
                    <a:moveTo>
                      <a:pt x="0" y="17"/>
                    </a:move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55" name="Group 685"/>
            <p:cNvGrpSpPr>
              <a:grpSpLocks/>
            </p:cNvGrpSpPr>
            <p:nvPr/>
          </p:nvGrpSpPr>
          <p:grpSpPr bwMode="auto">
            <a:xfrm>
              <a:off x="5210" y="4493"/>
              <a:ext cx="17" cy="17"/>
              <a:chOff x="5210" y="4493"/>
              <a:chExt cx="17" cy="17"/>
            </a:xfrm>
          </p:grpSpPr>
          <p:sp>
            <p:nvSpPr>
              <p:cNvPr id="1030" name="Freeform 686"/>
              <p:cNvSpPr>
                <a:spLocks/>
              </p:cNvSpPr>
              <p:nvPr/>
            </p:nvSpPr>
            <p:spPr bwMode="auto">
              <a:xfrm>
                <a:off x="5210" y="4493"/>
                <a:ext cx="17" cy="17"/>
              </a:xfrm>
              <a:custGeom>
                <a:avLst/>
                <a:gdLst>
                  <a:gd name="T0" fmla="+- 0 5210 5210"/>
                  <a:gd name="T1" fmla="*/ T0 w 17"/>
                  <a:gd name="T2" fmla="+- 0 4510 4493"/>
                  <a:gd name="T3" fmla="*/ 4510 h 17"/>
                  <a:gd name="T4" fmla="+- 0 5227 5210"/>
                  <a:gd name="T5" fmla="*/ T4 w 17"/>
                  <a:gd name="T6" fmla="+- 0 4493 4493"/>
                  <a:gd name="T7" fmla="*/ 4493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56" name="Group 687"/>
            <p:cNvGrpSpPr>
              <a:grpSpLocks/>
            </p:cNvGrpSpPr>
            <p:nvPr/>
          </p:nvGrpSpPr>
          <p:grpSpPr bwMode="auto">
            <a:xfrm>
              <a:off x="5220" y="4507"/>
              <a:ext cx="17" cy="14"/>
              <a:chOff x="5220" y="4507"/>
              <a:chExt cx="17" cy="14"/>
            </a:xfrm>
          </p:grpSpPr>
          <p:sp>
            <p:nvSpPr>
              <p:cNvPr id="1029" name="Freeform 688"/>
              <p:cNvSpPr>
                <a:spLocks/>
              </p:cNvSpPr>
              <p:nvPr/>
            </p:nvSpPr>
            <p:spPr bwMode="auto">
              <a:xfrm>
                <a:off x="5220" y="4507"/>
                <a:ext cx="17" cy="14"/>
              </a:xfrm>
              <a:custGeom>
                <a:avLst/>
                <a:gdLst>
                  <a:gd name="T0" fmla="+- 0 5220 5220"/>
                  <a:gd name="T1" fmla="*/ T0 w 17"/>
                  <a:gd name="T2" fmla="+- 0 4522 4507"/>
                  <a:gd name="T3" fmla="*/ 4522 h 14"/>
                  <a:gd name="T4" fmla="+- 0 5237 5220"/>
                  <a:gd name="T5" fmla="*/ T4 w 17"/>
                  <a:gd name="T6" fmla="+- 0 4507 4507"/>
                  <a:gd name="T7" fmla="*/ 45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4">
                    <a:moveTo>
                      <a:pt x="0" y="15"/>
                    </a:move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57" name="Group 689"/>
            <p:cNvGrpSpPr>
              <a:grpSpLocks/>
            </p:cNvGrpSpPr>
            <p:nvPr/>
          </p:nvGrpSpPr>
          <p:grpSpPr bwMode="auto">
            <a:xfrm>
              <a:off x="5232" y="4519"/>
              <a:ext cx="14" cy="17"/>
              <a:chOff x="5232" y="4519"/>
              <a:chExt cx="14" cy="17"/>
            </a:xfrm>
          </p:grpSpPr>
          <p:sp>
            <p:nvSpPr>
              <p:cNvPr id="1028" name="Freeform 690"/>
              <p:cNvSpPr>
                <a:spLocks/>
              </p:cNvSpPr>
              <p:nvPr/>
            </p:nvSpPr>
            <p:spPr bwMode="auto">
              <a:xfrm>
                <a:off x="5232" y="4519"/>
                <a:ext cx="14" cy="17"/>
              </a:xfrm>
              <a:custGeom>
                <a:avLst/>
                <a:gdLst>
                  <a:gd name="T0" fmla="+- 0 5232 5232"/>
                  <a:gd name="T1" fmla="*/ T0 w 14"/>
                  <a:gd name="T2" fmla="+- 0 4536 4519"/>
                  <a:gd name="T3" fmla="*/ 4536 h 17"/>
                  <a:gd name="T4" fmla="+- 0 5246 5232"/>
                  <a:gd name="T5" fmla="*/ T4 w 14"/>
                  <a:gd name="T6" fmla="+- 0 4519 4519"/>
                  <a:gd name="T7" fmla="*/ 4519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17">
                    <a:moveTo>
                      <a:pt x="0" y="17"/>
                    </a:move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58" name="Group 691"/>
            <p:cNvGrpSpPr>
              <a:grpSpLocks/>
            </p:cNvGrpSpPr>
            <p:nvPr/>
          </p:nvGrpSpPr>
          <p:grpSpPr bwMode="auto">
            <a:xfrm>
              <a:off x="5242" y="4534"/>
              <a:ext cx="14" cy="14"/>
              <a:chOff x="5242" y="4534"/>
              <a:chExt cx="14" cy="14"/>
            </a:xfrm>
          </p:grpSpPr>
          <p:sp>
            <p:nvSpPr>
              <p:cNvPr id="1027" name="Freeform 692"/>
              <p:cNvSpPr>
                <a:spLocks/>
              </p:cNvSpPr>
              <p:nvPr/>
            </p:nvSpPr>
            <p:spPr bwMode="auto">
              <a:xfrm>
                <a:off x="5242" y="4534"/>
                <a:ext cx="14" cy="14"/>
              </a:xfrm>
              <a:custGeom>
                <a:avLst/>
                <a:gdLst>
                  <a:gd name="T0" fmla="+- 0 5242 5242"/>
                  <a:gd name="T1" fmla="*/ T0 w 14"/>
                  <a:gd name="T2" fmla="+- 0 4548 4534"/>
                  <a:gd name="T3" fmla="*/ 4548 h 14"/>
                  <a:gd name="T4" fmla="+- 0 5256 5242"/>
                  <a:gd name="T5" fmla="*/ T4 w 14"/>
                  <a:gd name="T6" fmla="+- 0 4534 4534"/>
                  <a:gd name="T7" fmla="*/ 4534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59" name="Group 693"/>
            <p:cNvGrpSpPr>
              <a:grpSpLocks/>
            </p:cNvGrpSpPr>
            <p:nvPr/>
          </p:nvGrpSpPr>
          <p:grpSpPr bwMode="auto">
            <a:xfrm>
              <a:off x="5251" y="4546"/>
              <a:ext cx="14" cy="17"/>
              <a:chOff x="5251" y="4546"/>
              <a:chExt cx="14" cy="17"/>
            </a:xfrm>
          </p:grpSpPr>
          <p:sp>
            <p:nvSpPr>
              <p:cNvPr id="1026" name="Freeform 694"/>
              <p:cNvSpPr>
                <a:spLocks/>
              </p:cNvSpPr>
              <p:nvPr/>
            </p:nvSpPr>
            <p:spPr bwMode="auto">
              <a:xfrm>
                <a:off x="5251" y="4546"/>
                <a:ext cx="14" cy="17"/>
              </a:xfrm>
              <a:custGeom>
                <a:avLst/>
                <a:gdLst>
                  <a:gd name="T0" fmla="+- 0 5251 5251"/>
                  <a:gd name="T1" fmla="*/ T0 w 14"/>
                  <a:gd name="T2" fmla="+- 0 4562 4546"/>
                  <a:gd name="T3" fmla="*/ 4562 h 17"/>
                  <a:gd name="T4" fmla="+- 0 5266 5251"/>
                  <a:gd name="T5" fmla="*/ T4 w 14"/>
                  <a:gd name="T6" fmla="+- 0 4546 4546"/>
                  <a:gd name="T7" fmla="*/ 4546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17">
                    <a:moveTo>
                      <a:pt x="0" y="16"/>
                    </a:move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0" name="Group 695"/>
            <p:cNvGrpSpPr>
              <a:grpSpLocks/>
            </p:cNvGrpSpPr>
            <p:nvPr/>
          </p:nvGrpSpPr>
          <p:grpSpPr bwMode="auto">
            <a:xfrm>
              <a:off x="5258" y="4560"/>
              <a:ext cx="17" cy="14"/>
              <a:chOff x="5258" y="4560"/>
              <a:chExt cx="17" cy="14"/>
            </a:xfrm>
          </p:grpSpPr>
          <p:sp>
            <p:nvSpPr>
              <p:cNvPr id="1025" name="Freeform 696"/>
              <p:cNvSpPr>
                <a:spLocks/>
              </p:cNvSpPr>
              <p:nvPr/>
            </p:nvSpPr>
            <p:spPr bwMode="auto">
              <a:xfrm>
                <a:off x="5258" y="4560"/>
                <a:ext cx="17" cy="14"/>
              </a:xfrm>
              <a:custGeom>
                <a:avLst/>
                <a:gdLst>
                  <a:gd name="T0" fmla="+- 0 5258 5258"/>
                  <a:gd name="T1" fmla="*/ T0 w 17"/>
                  <a:gd name="T2" fmla="+- 0 4574 4560"/>
                  <a:gd name="T3" fmla="*/ 4574 h 14"/>
                  <a:gd name="T4" fmla="+- 0 5275 5258"/>
                  <a:gd name="T5" fmla="*/ T4 w 17"/>
                  <a:gd name="T6" fmla="+- 0 4560 4560"/>
                  <a:gd name="T7" fmla="*/ 4560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4">
                    <a:moveTo>
                      <a:pt x="0" y="14"/>
                    </a:move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1" name="Group 697"/>
            <p:cNvGrpSpPr>
              <a:grpSpLocks/>
            </p:cNvGrpSpPr>
            <p:nvPr/>
          </p:nvGrpSpPr>
          <p:grpSpPr bwMode="auto">
            <a:xfrm>
              <a:off x="5268" y="4572"/>
              <a:ext cx="17" cy="17"/>
              <a:chOff x="5268" y="4572"/>
              <a:chExt cx="17" cy="17"/>
            </a:xfrm>
          </p:grpSpPr>
          <p:sp>
            <p:nvSpPr>
              <p:cNvPr id="1024" name="Freeform 698"/>
              <p:cNvSpPr>
                <a:spLocks/>
              </p:cNvSpPr>
              <p:nvPr/>
            </p:nvSpPr>
            <p:spPr bwMode="auto">
              <a:xfrm>
                <a:off x="5268" y="4572"/>
                <a:ext cx="17" cy="17"/>
              </a:xfrm>
              <a:custGeom>
                <a:avLst/>
                <a:gdLst>
                  <a:gd name="T0" fmla="+- 0 5268 5268"/>
                  <a:gd name="T1" fmla="*/ T0 w 17"/>
                  <a:gd name="T2" fmla="+- 0 4589 4572"/>
                  <a:gd name="T3" fmla="*/ 4589 h 17"/>
                  <a:gd name="T4" fmla="+- 0 5285 5268"/>
                  <a:gd name="T5" fmla="*/ T4 w 17"/>
                  <a:gd name="T6" fmla="+- 0 4572 4572"/>
                  <a:gd name="T7" fmla="*/ 4572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2" name="Group 699"/>
            <p:cNvGrpSpPr>
              <a:grpSpLocks/>
            </p:cNvGrpSpPr>
            <p:nvPr/>
          </p:nvGrpSpPr>
          <p:grpSpPr bwMode="auto">
            <a:xfrm>
              <a:off x="5278" y="4586"/>
              <a:ext cx="17" cy="17"/>
              <a:chOff x="5278" y="4586"/>
              <a:chExt cx="17" cy="17"/>
            </a:xfrm>
          </p:grpSpPr>
          <p:sp>
            <p:nvSpPr>
              <p:cNvPr id="1023" name="Freeform 700"/>
              <p:cNvSpPr>
                <a:spLocks/>
              </p:cNvSpPr>
              <p:nvPr/>
            </p:nvSpPr>
            <p:spPr bwMode="auto">
              <a:xfrm>
                <a:off x="5278" y="4586"/>
                <a:ext cx="17" cy="17"/>
              </a:xfrm>
              <a:custGeom>
                <a:avLst/>
                <a:gdLst>
                  <a:gd name="T0" fmla="+- 0 5278 5278"/>
                  <a:gd name="T1" fmla="*/ T0 w 17"/>
                  <a:gd name="T2" fmla="+- 0 4603 4586"/>
                  <a:gd name="T3" fmla="*/ 4603 h 17"/>
                  <a:gd name="T4" fmla="+- 0 5294 5278"/>
                  <a:gd name="T5" fmla="*/ T4 w 17"/>
                  <a:gd name="T6" fmla="+- 0 4586 4586"/>
                  <a:gd name="T7" fmla="*/ 4586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3" name="Group 701"/>
            <p:cNvGrpSpPr>
              <a:grpSpLocks/>
            </p:cNvGrpSpPr>
            <p:nvPr/>
          </p:nvGrpSpPr>
          <p:grpSpPr bwMode="auto">
            <a:xfrm>
              <a:off x="5285" y="4601"/>
              <a:ext cx="17" cy="17"/>
              <a:chOff x="5285" y="4601"/>
              <a:chExt cx="17" cy="17"/>
            </a:xfrm>
          </p:grpSpPr>
          <p:sp>
            <p:nvSpPr>
              <p:cNvPr id="1022" name="Freeform 702"/>
              <p:cNvSpPr>
                <a:spLocks/>
              </p:cNvSpPr>
              <p:nvPr/>
            </p:nvSpPr>
            <p:spPr bwMode="auto">
              <a:xfrm>
                <a:off x="5285" y="4601"/>
                <a:ext cx="17" cy="17"/>
              </a:xfrm>
              <a:custGeom>
                <a:avLst/>
                <a:gdLst>
                  <a:gd name="T0" fmla="+- 0 5285 5285"/>
                  <a:gd name="T1" fmla="*/ T0 w 17"/>
                  <a:gd name="T2" fmla="+- 0 4618 4601"/>
                  <a:gd name="T3" fmla="*/ 4618 h 17"/>
                  <a:gd name="T4" fmla="+- 0 5302 5285"/>
                  <a:gd name="T5" fmla="*/ T4 w 17"/>
                  <a:gd name="T6" fmla="+- 0 4601 4601"/>
                  <a:gd name="T7" fmla="*/ 4601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4" name="Group 703"/>
            <p:cNvGrpSpPr>
              <a:grpSpLocks/>
            </p:cNvGrpSpPr>
            <p:nvPr/>
          </p:nvGrpSpPr>
          <p:grpSpPr bwMode="auto">
            <a:xfrm>
              <a:off x="5294" y="4618"/>
              <a:ext cx="17" cy="14"/>
              <a:chOff x="5294" y="4618"/>
              <a:chExt cx="17" cy="14"/>
            </a:xfrm>
          </p:grpSpPr>
          <p:sp>
            <p:nvSpPr>
              <p:cNvPr id="1021" name="Freeform 704"/>
              <p:cNvSpPr>
                <a:spLocks/>
              </p:cNvSpPr>
              <p:nvPr/>
            </p:nvSpPr>
            <p:spPr bwMode="auto">
              <a:xfrm>
                <a:off x="5294" y="4618"/>
                <a:ext cx="17" cy="14"/>
              </a:xfrm>
              <a:custGeom>
                <a:avLst/>
                <a:gdLst>
                  <a:gd name="T0" fmla="+- 0 5294 5294"/>
                  <a:gd name="T1" fmla="*/ T0 w 17"/>
                  <a:gd name="T2" fmla="+- 0 4632 4618"/>
                  <a:gd name="T3" fmla="*/ 4632 h 14"/>
                  <a:gd name="T4" fmla="+- 0 5311 5294"/>
                  <a:gd name="T5" fmla="*/ T4 w 17"/>
                  <a:gd name="T6" fmla="+- 0 4618 4618"/>
                  <a:gd name="T7" fmla="*/ 4618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4">
                    <a:moveTo>
                      <a:pt x="0" y="14"/>
                    </a:move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5" name="Group 705"/>
            <p:cNvGrpSpPr>
              <a:grpSpLocks/>
            </p:cNvGrpSpPr>
            <p:nvPr/>
          </p:nvGrpSpPr>
          <p:grpSpPr bwMode="auto">
            <a:xfrm>
              <a:off x="5302" y="4632"/>
              <a:ext cx="17" cy="17"/>
              <a:chOff x="5302" y="4632"/>
              <a:chExt cx="17" cy="17"/>
            </a:xfrm>
          </p:grpSpPr>
          <p:sp>
            <p:nvSpPr>
              <p:cNvPr id="1020" name="Freeform 706"/>
              <p:cNvSpPr>
                <a:spLocks/>
              </p:cNvSpPr>
              <p:nvPr/>
            </p:nvSpPr>
            <p:spPr bwMode="auto">
              <a:xfrm>
                <a:off x="5302" y="4632"/>
                <a:ext cx="17" cy="17"/>
              </a:xfrm>
              <a:custGeom>
                <a:avLst/>
                <a:gdLst>
                  <a:gd name="T0" fmla="+- 0 5302 5302"/>
                  <a:gd name="T1" fmla="*/ T0 w 17"/>
                  <a:gd name="T2" fmla="+- 0 4649 4632"/>
                  <a:gd name="T3" fmla="*/ 4649 h 17"/>
                  <a:gd name="T4" fmla="+- 0 5318 5302"/>
                  <a:gd name="T5" fmla="*/ T4 w 17"/>
                  <a:gd name="T6" fmla="+- 0 4632 4632"/>
                  <a:gd name="T7" fmla="*/ 4632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6" name="Group 707"/>
            <p:cNvGrpSpPr>
              <a:grpSpLocks/>
            </p:cNvGrpSpPr>
            <p:nvPr/>
          </p:nvGrpSpPr>
          <p:grpSpPr bwMode="auto">
            <a:xfrm>
              <a:off x="5309" y="4646"/>
              <a:ext cx="17" cy="17"/>
              <a:chOff x="5309" y="4646"/>
              <a:chExt cx="17" cy="17"/>
            </a:xfrm>
          </p:grpSpPr>
          <p:sp>
            <p:nvSpPr>
              <p:cNvPr id="1019" name="Freeform 708"/>
              <p:cNvSpPr>
                <a:spLocks/>
              </p:cNvSpPr>
              <p:nvPr/>
            </p:nvSpPr>
            <p:spPr bwMode="auto">
              <a:xfrm>
                <a:off x="5309" y="4646"/>
                <a:ext cx="17" cy="17"/>
              </a:xfrm>
              <a:custGeom>
                <a:avLst/>
                <a:gdLst>
                  <a:gd name="T0" fmla="+- 0 5309 5309"/>
                  <a:gd name="T1" fmla="*/ T0 w 17"/>
                  <a:gd name="T2" fmla="+- 0 4663 4646"/>
                  <a:gd name="T3" fmla="*/ 4663 h 17"/>
                  <a:gd name="T4" fmla="+- 0 5326 5309"/>
                  <a:gd name="T5" fmla="*/ T4 w 17"/>
                  <a:gd name="T6" fmla="+- 0 4646 4646"/>
                  <a:gd name="T7" fmla="*/ 4646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7" name="Group 709"/>
            <p:cNvGrpSpPr>
              <a:grpSpLocks/>
            </p:cNvGrpSpPr>
            <p:nvPr/>
          </p:nvGrpSpPr>
          <p:grpSpPr bwMode="auto">
            <a:xfrm>
              <a:off x="5316" y="4661"/>
              <a:ext cx="17" cy="17"/>
              <a:chOff x="5316" y="4661"/>
              <a:chExt cx="17" cy="17"/>
            </a:xfrm>
          </p:grpSpPr>
          <p:sp>
            <p:nvSpPr>
              <p:cNvPr id="1018" name="Freeform 710"/>
              <p:cNvSpPr>
                <a:spLocks/>
              </p:cNvSpPr>
              <p:nvPr/>
            </p:nvSpPr>
            <p:spPr bwMode="auto">
              <a:xfrm>
                <a:off x="5316" y="4661"/>
                <a:ext cx="17" cy="17"/>
              </a:xfrm>
              <a:custGeom>
                <a:avLst/>
                <a:gdLst>
                  <a:gd name="T0" fmla="+- 0 5316 5316"/>
                  <a:gd name="T1" fmla="*/ T0 w 17"/>
                  <a:gd name="T2" fmla="+- 0 4678 4661"/>
                  <a:gd name="T3" fmla="*/ 4678 h 17"/>
                  <a:gd name="T4" fmla="+- 0 5333 5316"/>
                  <a:gd name="T5" fmla="*/ T4 w 17"/>
                  <a:gd name="T6" fmla="+- 0 4661 4661"/>
                  <a:gd name="T7" fmla="*/ 4661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8" name="Group 711"/>
            <p:cNvGrpSpPr>
              <a:grpSpLocks/>
            </p:cNvGrpSpPr>
            <p:nvPr/>
          </p:nvGrpSpPr>
          <p:grpSpPr bwMode="auto">
            <a:xfrm>
              <a:off x="5323" y="4678"/>
              <a:ext cx="17" cy="17"/>
              <a:chOff x="5323" y="4678"/>
              <a:chExt cx="17" cy="17"/>
            </a:xfrm>
          </p:grpSpPr>
          <p:sp>
            <p:nvSpPr>
              <p:cNvPr id="1017" name="Freeform 712"/>
              <p:cNvSpPr>
                <a:spLocks/>
              </p:cNvSpPr>
              <p:nvPr/>
            </p:nvSpPr>
            <p:spPr bwMode="auto">
              <a:xfrm>
                <a:off x="5323" y="4678"/>
                <a:ext cx="17" cy="17"/>
              </a:xfrm>
              <a:custGeom>
                <a:avLst/>
                <a:gdLst>
                  <a:gd name="T0" fmla="+- 0 5323 5323"/>
                  <a:gd name="T1" fmla="*/ T0 w 17"/>
                  <a:gd name="T2" fmla="+- 0 4694 4678"/>
                  <a:gd name="T3" fmla="*/ 4694 h 17"/>
                  <a:gd name="T4" fmla="+- 0 5340 5323"/>
                  <a:gd name="T5" fmla="*/ T4 w 17"/>
                  <a:gd name="T6" fmla="+- 0 4678 4678"/>
                  <a:gd name="T7" fmla="*/ 4678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7">
                    <a:moveTo>
                      <a:pt x="0" y="16"/>
                    </a:move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9" name="Group 713"/>
            <p:cNvGrpSpPr>
              <a:grpSpLocks/>
            </p:cNvGrpSpPr>
            <p:nvPr/>
          </p:nvGrpSpPr>
          <p:grpSpPr bwMode="auto">
            <a:xfrm>
              <a:off x="5330" y="4694"/>
              <a:ext cx="17" cy="17"/>
              <a:chOff x="5330" y="4694"/>
              <a:chExt cx="17" cy="17"/>
            </a:xfrm>
          </p:grpSpPr>
          <p:sp>
            <p:nvSpPr>
              <p:cNvPr id="1016" name="Freeform 714"/>
              <p:cNvSpPr>
                <a:spLocks/>
              </p:cNvSpPr>
              <p:nvPr/>
            </p:nvSpPr>
            <p:spPr bwMode="auto">
              <a:xfrm>
                <a:off x="5330" y="4694"/>
                <a:ext cx="17" cy="17"/>
              </a:xfrm>
              <a:custGeom>
                <a:avLst/>
                <a:gdLst>
                  <a:gd name="T0" fmla="+- 0 5330 5330"/>
                  <a:gd name="T1" fmla="*/ T0 w 17"/>
                  <a:gd name="T2" fmla="+- 0 4711 4694"/>
                  <a:gd name="T3" fmla="*/ 4711 h 17"/>
                  <a:gd name="T4" fmla="+- 0 5347 5330"/>
                  <a:gd name="T5" fmla="*/ T4 w 17"/>
                  <a:gd name="T6" fmla="+- 0 4694 4694"/>
                  <a:gd name="T7" fmla="*/ 4694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70" name="Group 715"/>
            <p:cNvGrpSpPr>
              <a:grpSpLocks/>
            </p:cNvGrpSpPr>
            <p:nvPr/>
          </p:nvGrpSpPr>
          <p:grpSpPr bwMode="auto">
            <a:xfrm>
              <a:off x="5338" y="4709"/>
              <a:ext cx="17" cy="19"/>
              <a:chOff x="5338" y="4709"/>
              <a:chExt cx="17" cy="19"/>
            </a:xfrm>
          </p:grpSpPr>
          <p:sp>
            <p:nvSpPr>
              <p:cNvPr id="1015" name="Freeform 716"/>
              <p:cNvSpPr>
                <a:spLocks/>
              </p:cNvSpPr>
              <p:nvPr/>
            </p:nvSpPr>
            <p:spPr bwMode="auto">
              <a:xfrm>
                <a:off x="5338" y="4709"/>
                <a:ext cx="17" cy="19"/>
              </a:xfrm>
              <a:custGeom>
                <a:avLst/>
                <a:gdLst>
                  <a:gd name="T0" fmla="+- 0 5338 5338"/>
                  <a:gd name="T1" fmla="*/ T0 w 17"/>
                  <a:gd name="T2" fmla="+- 0 4728 4709"/>
                  <a:gd name="T3" fmla="*/ 4728 h 19"/>
                  <a:gd name="T4" fmla="+- 0 5354 5338"/>
                  <a:gd name="T5" fmla="*/ T4 w 17"/>
                  <a:gd name="T6" fmla="+- 0 4709 4709"/>
                  <a:gd name="T7" fmla="*/ 470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9">
                    <a:moveTo>
                      <a:pt x="0" y="19"/>
                    </a:move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71" name="Group 717"/>
            <p:cNvGrpSpPr>
              <a:grpSpLocks/>
            </p:cNvGrpSpPr>
            <p:nvPr/>
          </p:nvGrpSpPr>
          <p:grpSpPr bwMode="auto">
            <a:xfrm>
              <a:off x="5342" y="4726"/>
              <a:ext cx="19" cy="19"/>
              <a:chOff x="5342" y="4726"/>
              <a:chExt cx="19" cy="19"/>
            </a:xfrm>
          </p:grpSpPr>
          <p:sp>
            <p:nvSpPr>
              <p:cNvPr id="1014" name="Freeform 718"/>
              <p:cNvSpPr>
                <a:spLocks/>
              </p:cNvSpPr>
              <p:nvPr/>
            </p:nvSpPr>
            <p:spPr bwMode="auto">
              <a:xfrm>
                <a:off x="5342" y="4726"/>
                <a:ext cx="19" cy="19"/>
              </a:xfrm>
              <a:custGeom>
                <a:avLst/>
                <a:gdLst>
                  <a:gd name="T0" fmla="+- 0 5342 5342"/>
                  <a:gd name="T1" fmla="*/ T0 w 19"/>
                  <a:gd name="T2" fmla="+- 0 4745 4726"/>
                  <a:gd name="T3" fmla="*/ 4745 h 19"/>
                  <a:gd name="T4" fmla="+- 0 5362 5342"/>
                  <a:gd name="T5" fmla="*/ T4 w 19"/>
                  <a:gd name="T6" fmla="+- 0 4726 4726"/>
                  <a:gd name="T7" fmla="*/ 4726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2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72" name="Group 719"/>
            <p:cNvGrpSpPr>
              <a:grpSpLocks/>
            </p:cNvGrpSpPr>
            <p:nvPr/>
          </p:nvGrpSpPr>
          <p:grpSpPr bwMode="auto">
            <a:xfrm>
              <a:off x="5350" y="4742"/>
              <a:ext cx="17" cy="19"/>
              <a:chOff x="5350" y="4742"/>
              <a:chExt cx="17" cy="19"/>
            </a:xfrm>
          </p:grpSpPr>
          <p:sp>
            <p:nvSpPr>
              <p:cNvPr id="1013" name="Freeform 720"/>
              <p:cNvSpPr>
                <a:spLocks/>
              </p:cNvSpPr>
              <p:nvPr/>
            </p:nvSpPr>
            <p:spPr bwMode="auto">
              <a:xfrm>
                <a:off x="5350" y="4742"/>
                <a:ext cx="17" cy="19"/>
              </a:xfrm>
              <a:custGeom>
                <a:avLst/>
                <a:gdLst>
                  <a:gd name="T0" fmla="+- 0 5350 5350"/>
                  <a:gd name="T1" fmla="*/ T0 w 17"/>
                  <a:gd name="T2" fmla="+- 0 4762 4742"/>
                  <a:gd name="T3" fmla="*/ 4762 h 19"/>
                  <a:gd name="T4" fmla="+- 0 5366 5350"/>
                  <a:gd name="T5" fmla="*/ T4 w 17"/>
                  <a:gd name="T6" fmla="+- 0 4742 4742"/>
                  <a:gd name="T7" fmla="*/ 4742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9">
                    <a:moveTo>
                      <a:pt x="0" y="20"/>
                    </a:move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73" name="Group 721"/>
            <p:cNvGrpSpPr>
              <a:grpSpLocks/>
            </p:cNvGrpSpPr>
            <p:nvPr/>
          </p:nvGrpSpPr>
          <p:grpSpPr bwMode="auto">
            <a:xfrm>
              <a:off x="5354" y="4759"/>
              <a:ext cx="19" cy="19"/>
              <a:chOff x="5354" y="4759"/>
              <a:chExt cx="19" cy="19"/>
            </a:xfrm>
          </p:grpSpPr>
          <p:sp>
            <p:nvSpPr>
              <p:cNvPr id="1012" name="Freeform 722"/>
              <p:cNvSpPr>
                <a:spLocks/>
              </p:cNvSpPr>
              <p:nvPr/>
            </p:nvSpPr>
            <p:spPr bwMode="auto">
              <a:xfrm>
                <a:off x="5354" y="4759"/>
                <a:ext cx="19" cy="19"/>
              </a:xfrm>
              <a:custGeom>
                <a:avLst/>
                <a:gdLst>
                  <a:gd name="T0" fmla="+- 0 5354 5354"/>
                  <a:gd name="T1" fmla="*/ T0 w 19"/>
                  <a:gd name="T2" fmla="+- 0 4778 4759"/>
                  <a:gd name="T3" fmla="*/ 4778 h 19"/>
                  <a:gd name="T4" fmla="+- 0 5374 5354"/>
                  <a:gd name="T5" fmla="*/ T4 w 19"/>
                  <a:gd name="T6" fmla="+- 0 4759 4759"/>
                  <a:gd name="T7" fmla="*/ 475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2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74" name="Group 723"/>
            <p:cNvGrpSpPr>
              <a:grpSpLocks/>
            </p:cNvGrpSpPr>
            <p:nvPr/>
          </p:nvGrpSpPr>
          <p:grpSpPr bwMode="auto">
            <a:xfrm>
              <a:off x="5359" y="4778"/>
              <a:ext cx="19" cy="19"/>
              <a:chOff x="5359" y="4778"/>
              <a:chExt cx="19" cy="19"/>
            </a:xfrm>
          </p:grpSpPr>
          <p:sp>
            <p:nvSpPr>
              <p:cNvPr id="1011" name="Freeform 724"/>
              <p:cNvSpPr>
                <a:spLocks/>
              </p:cNvSpPr>
              <p:nvPr/>
            </p:nvSpPr>
            <p:spPr bwMode="auto">
              <a:xfrm>
                <a:off x="5359" y="4778"/>
                <a:ext cx="19" cy="19"/>
              </a:xfrm>
              <a:custGeom>
                <a:avLst/>
                <a:gdLst>
                  <a:gd name="T0" fmla="+- 0 5359 5359"/>
                  <a:gd name="T1" fmla="*/ T0 w 19"/>
                  <a:gd name="T2" fmla="+- 0 4798 4778"/>
                  <a:gd name="T3" fmla="*/ 4798 h 19"/>
                  <a:gd name="T4" fmla="+- 0 5378 5359"/>
                  <a:gd name="T5" fmla="*/ T4 w 19"/>
                  <a:gd name="T6" fmla="+- 0 4778 4778"/>
                  <a:gd name="T7" fmla="*/ 4778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0" y="20"/>
                    </a:move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75" name="Group 725"/>
            <p:cNvGrpSpPr>
              <a:grpSpLocks/>
            </p:cNvGrpSpPr>
            <p:nvPr/>
          </p:nvGrpSpPr>
          <p:grpSpPr bwMode="auto">
            <a:xfrm>
              <a:off x="5364" y="4795"/>
              <a:ext cx="19" cy="19"/>
              <a:chOff x="5364" y="4795"/>
              <a:chExt cx="19" cy="19"/>
            </a:xfrm>
          </p:grpSpPr>
          <p:sp>
            <p:nvSpPr>
              <p:cNvPr id="1010" name="Freeform 726"/>
              <p:cNvSpPr>
                <a:spLocks/>
              </p:cNvSpPr>
              <p:nvPr/>
            </p:nvSpPr>
            <p:spPr bwMode="auto">
              <a:xfrm>
                <a:off x="5364" y="4795"/>
                <a:ext cx="19" cy="19"/>
              </a:xfrm>
              <a:custGeom>
                <a:avLst/>
                <a:gdLst>
                  <a:gd name="T0" fmla="+- 0 5364 5364"/>
                  <a:gd name="T1" fmla="*/ T0 w 19"/>
                  <a:gd name="T2" fmla="+- 0 4814 4795"/>
                  <a:gd name="T3" fmla="*/ 4814 h 19"/>
                  <a:gd name="T4" fmla="+- 0 5383 5364"/>
                  <a:gd name="T5" fmla="*/ T4 w 19"/>
                  <a:gd name="T6" fmla="+- 0 4795 4795"/>
                  <a:gd name="T7" fmla="*/ 4795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76" name="Group 727"/>
            <p:cNvGrpSpPr>
              <a:grpSpLocks/>
            </p:cNvGrpSpPr>
            <p:nvPr/>
          </p:nvGrpSpPr>
          <p:grpSpPr bwMode="auto">
            <a:xfrm>
              <a:off x="5366" y="4814"/>
              <a:ext cx="22" cy="19"/>
              <a:chOff x="5366" y="4814"/>
              <a:chExt cx="22" cy="19"/>
            </a:xfrm>
          </p:grpSpPr>
          <p:sp>
            <p:nvSpPr>
              <p:cNvPr id="1009" name="Freeform 728"/>
              <p:cNvSpPr>
                <a:spLocks/>
              </p:cNvSpPr>
              <p:nvPr/>
            </p:nvSpPr>
            <p:spPr bwMode="auto">
              <a:xfrm>
                <a:off x="5366" y="4814"/>
                <a:ext cx="22" cy="19"/>
              </a:xfrm>
              <a:custGeom>
                <a:avLst/>
                <a:gdLst>
                  <a:gd name="T0" fmla="+- 0 5366 5366"/>
                  <a:gd name="T1" fmla="*/ T0 w 22"/>
                  <a:gd name="T2" fmla="+- 0 4834 4814"/>
                  <a:gd name="T3" fmla="*/ 4834 h 19"/>
                  <a:gd name="T4" fmla="+- 0 5388 5366"/>
                  <a:gd name="T5" fmla="*/ T4 w 22"/>
                  <a:gd name="T6" fmla="+- 0 4814 4814"/>
                  <a:gd name="T7" fmla="*/ 4814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0" y="20"/>
                    </a:moveTo>
                    <a:lnTo>
                      <a:pt x="2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77" name="Group 729"/>
            <p:cNvGrpSpPr>
              <a:grpSpLocks/>
            </p:cNvGrpSpPr>
            <p:nvPr/>
          </p:nvGrpSpPr>
          <p:grpSpPr bwMode="auto">
            <a:xfrm>
              <a:off x="5371" y="4834"/>
              <a:ext cx="22" cy="22"/>
              <a:chOff x="5371" y="4834"/>
              <a:chExt cx="22" cy="22"/>
            </a:xfrm>
          </p:grpSpPr>
          <p:sp>
            <p:nvSpPr>
              <p:cNvPr id="1008" name="Freeform 730"/>
              <p:cNvSpPr>
                <a:spLocks/>
              </p:cNvSpPr>
              <p:nvPr/>
            </p:nvSpPr>
            <p:spPr bwMode="auto">
              <a:xfrm>
                <a:off x="5371" y="4834"/>
                <a:ext cx="22" cy="22"/>
              </a:xfrm>
              <a:custGeom>
                <a:avLst/>
                <a:gdLst>
                  <a:gd name="T0" fmla="+- 0 5371 5371"/>
                  <a:gd name="T1" fmla="*/ T0 w 22"/>
                  <a:gd name="T2" fmla="+- 0 4855 4834"/>
                  <a:gd name="T3" fmla="*/ 4855 h 22"/>
                  <a:gd name="T4" fmla="+- 0 5390 5371"/>
                  <a:gd name="T5" fmla="*/ T4 w 22"/>
                  <a:gd name="T6" fmla="+- 0 4834 4834"/>
                  <a:gd name="T7" fmla="*/ 4834 h 22"/>
                  <a:gd name="T8" fmla="+- 0 5393 5371"/>
                  <a:gd name="T9" fmla="*/ T8 w 22"/>
                  <a:gd name="T10" fmla="+- 0 4834 4834"/>
                  <a:gd name="T11" fmla="*/ 4834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2" h="22">
                    <a:moveTo>
                      <a:pt x="0" y="21"/>
                    </a:moveTo>
                    <a:lnTo>
                      <a:pt x="19" y="0"/>
                    </a:lnTo>
                    <a:lnTo>
                      <a:pt x="2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78" name="Group 731"/>
            <p:cNvGrpSpPr>
              <a:grpSpLocks/>
            </p:cNvGrpSpPr>
            <p:nvPr/>
          </p:nvGrpSpPr>
          <p:grpSpPr bwMode="auto">
            <a:xfrm>
              <a:off x="5374" y="4853"/>
              <a:ext cx="22" cy="22"/>
              <a:chOff x="5374" y="4853"/>
              <a:chExt cx="22" cy="22"/>
            </a:xfrm>
          </p:grpSpPr>
          <p:sp>
            <p:nvSpPr>
              <p:cNvPr id="1007" name="Freeform 732"/>
              <p:cNvSpPr>
                <a:spLocks/>
              </p:cNvSpPr>
              <p:nvPr/>
            </p:nvSpPr>
            <p:spPr bwMode="auto">
              <a:xfrm>
                <a:off x="5374" y="4853"/>
                <a:ext cx="22" cy="22"/>
              </a:xfrm>
              <a:custGeom>
                <a:avLst/>
                <a:gdLst>
                  <a:gd name="T0" fmla="+- 0 5374 5374"/>
                  <a:gd name="T1" fmla="*/ T0 w 22"/>
                  <a:gd name="T2" fmla="+- 0 4874 4853"/>
                  <a:gd name="T3" fmla="*/ 4874 h 22"/>
                  <a:gd name="T4" fmla="+- 0 5395 5374"/>
                  <a:gd name="T5" fmla="*/ T4 w 22"/>
                  <a:gd name="T6" fmla="+- 0 4853 4853"/>
                  <a:gd name="T7" fmla="*/ 4853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2">
                    <a:moveTo>
                      <a:pt x="0" y="21"/>
                    </a:moveTo>
                    <a:lnTo>
                      <a:pt x="2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79" name="Group 733"/>
            <p:cNvGrpSpPr>
              <a:grpSpLocks/>
            </p:cNvGrpSpPr>
            <p:nvPr/>
          </p:nvGrpSpPr>
          <p:grpSpPr bwMode="auto">
            <a:xfrm>
              <a:off x="5374" y="4872"/>
              <a:ext cx="24" cy="24"/>
              <a:chOff x="5374" y="4872"/>
              <a:chExt cx="24" cy="24"/>
            </a:xfrm>
          </p:grpSpPr>
          <p:sp>
            <p:nvSpPr>
              <p:cNvPr id="1006" name="Freeform 734"/>
              <p:cNvSpPr>
                <a:spLocks/>
              </p:cNvSpPr>
              <p:nvPr/>
            </p:nvSpPr>
            <p:spPr bwMode="auto">
              <a:xfrm>
                <a:off x="5374" y="4872"/>
                <a:ext cx="24" cy="24"/>
              </a:xfrm>
              <a:custGeom>
                <a:avLst/>
                <a:gdLst>
                  <a:gd name="T0" fmla="+- 0 5374 5374"/>
                  <a:gd name="T1" fmla="*/ T0 w 24"/>
                  <a:gd name="T2" fmla="+- 0 4896 4872"/>
                  <a:gd name="T3" fmla="*/ 4896 h 24"/>
                  <a:gd name="T4" fmla="+- 0 5398 5374"/>
                  <a:gd name="T5" fmla="*/ T4 w 24"/>
                  <a:gd name="T6" fmla="+- 0 4872 4872"/>
                  <a:gd name="T7" fmla="*/ 4872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2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80" name="Group 735"/>
            <p:cNvGrpSpPr>
              <a:grpSpLocks/>
            </p:cNvGrpSpPr>
            <p:nvPr/>
          </p:nvGrpSpPr>
          <p:grpSpPr bwMode="auto">
            <a:xfrm>
              <a:off x="5376" y="4894"/>
              <a:ext cx="24" cy="24"/>
              <a:chOff x="5376" y="4894"/>
              <a:chExt cx="24" cy="24"/>
            </a:xfrm>
          </p:grpSpPr>
          <p:sp>
            <p:nvSpPr>
              <p:cNvPr id="1005" name="Freeform 736"/>
              <p:cNvSpPr>
                <a:spLocks/>
              </p:cNvSpPr>
              <p:nvPr/>
            </p:nvSpPr>
            <p:spPr bwMode="auto">
              <a:xfrm>
                <a:off x="5376" y="4894"/>
                <a:ext cx="24" cy="24"/>
              </a:xfrm>
              <a:custGeom>
                <a:avLst/>
                <a:gdLst>
                  <a:gd name="T0" fmla="+- 0 5376 5376"/>
                  <a:gd name="T1" fmla="*/ T0 w 24"/>
                  <a:gd name="T2" fmla="+- 0 4918 4894"/>
                  <a:gd name="T3" fmla="*/ 4918 h 24"/>
                  <a:gd name="T4" fmla="+- 0 5400 5376"/>
                  <a:gd name="T5" fmla="*/ T4 w 24"/>
                  <a:gd name="T6" fmla="+- 0 4894 4894"/>
                  <a:gd name="T7" fmla="*/ 489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2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81" name="Group 737"/>
            <p:cNvGrpSpPr>
              <a:grpSpLocks/>
            </p:cNvGrpSpPr>
            <p:nvPr/>
          </p:nvGrpSpPr>
          <p:grpSpPr bwMode="auto">
            <a:xfrm>
              <a:off x="5374" y="4915"/>
              <a:ext cx="29" cy="26"/>
              <a:chOff x="5374" y="4915"/>
              <a:chExt cx="29" cy="26"/>
            </a:xfrm>
          </p:grpSpPr>
          <p:sp>
            <p:nvSpPr>
              <p:cNvPr id="1004" name="Freeform 738"/>
              <p:cNvSpPr>
                <a:spLocks/>
              </p:cNvSpPr>
              <p:nvPr/>
            </p:nvSpPr>
            <p:spPr bwMode="auto">
              <a:xfrm>
                <a:off x="5374" y="4915"/>
                <a:ext cx="29" cy="26"/>
              </a:xfrm>
              <a:custGeom>
                <a:avLst/>
                <a:gdLst>
                  <a:gd name="T0" fmla="+- 0 5374 5374"/>
                  <a:gd name="T1" fmla="*/ T0 w 29"/>
                  <a:gd name="T2" fmla="+- 0 4942 4915"/>
                  <a:gd name="T3" fmla="*/ 4942 h 26"/>
                  <a:gd name="T4" fmla="+- 0 5402 5374"/>
                  <a:gd name="T5" fmla="*/ T4 w 29"/>
                  <a:gd name="T6" fmla="+- 0 4915 4915"/>
                  <a:gd name="T7" fmla="*/ 4915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" h="26">
                    <a:moveTo>
                      <a:pt x="0" y="27"/>
                    </a:moveTo>
                    <a:lnTo>
                      <a:pt x="2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82" name="Group 739"/>
            <p:cNvGrpSpPr>
              <a:grpSpLocks/>
            </p:cNvGrpSpPr>
            <p:nvPr/>
          </p:nvGrpSpPr>
          <p:grpSpPr bwMode="auto">
            <a:xfrm>
              <a:off x="5374" y="4937"/>
              <a:ext cx="29" cy="29"/>
              <a:chOff x="5374" y="4937"/>
              <a:chExt cx="29" cy="29"/>
            </a:xfrm>
          </p:grpSpPr>
          <p:sp>
            <p:nvSpPr>
              <p:cNvPr id="1003" name="Freeform 740"/>
              <p:cNvSpPr>
                <a:spLocks/>
              </p:cNvSpPr>
              <p:nvPr/>
            </p:nvSpPr>
            <p:spPr bwMode="auto">
              <a:xfrm>
                <a:off x="5374" y="4937"/>
                <a:ext cx="29" cy="29"/>
              </a:xfrm>
              <a:custGeom>
                <a:avLst/>
                <a:gdLst>
                  <a:gd name="T0" fmla="+- 0 5374 5374"/>
                  <a:gd name="T1" fmla="*/ T0 w 29"/>
                  <a:gd name="T2" fmla="+- 0 4966 4937"/>
                  <a:gd name="T3" fmla="*/ 4966 h 29"/>
                  <a:gd name="T4" fmla="+- 0 5402 5374"/>
                  <a:gd name="T5" fmla="*/ T4 w 29"/>
                  <a:gd name="T6" fmla="+- 0 4937 4937"/>
                  <a:gd name="T7" fmla="*/ 4937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" h="29">
                    <a:moveTo>
                      <a:pt x="0" y="29"/>
                    </a:moveTo>
                    <a:lnTo>
                      <a:pt x="2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83" name="Group 741"/>
            <p:cNvGrpSpPr>
              <a:grpSpLocks/>
            </p:cNvGrpSpPr>
            <p:nvPr/>
          </p:nvGrpSpPr>
          <p:grpSpPr bwMode="auto">
            <a:xfrm>
              <a:off x="5369" y="4961"/>
              <a:ext cx="34" cy="34"/>
              <a:chOff x="5369" y="4961"/>
              <a:chExt cx="34" cy="34"/>
            </a:xfrm>
          </p:grpSpPr>
          <p:sp>
            <p:nvSpPr>
              <p:cNvPr id="1002" name="Freeform 742"/>
              <p:cNvSpPr>
                <a:spLocks/>
              </p:cNvSpPr>
              <p:nvPr/>
            </p:nvSpPr>
            <p:spPr bwMode="auto">
              <a:xfrm>
                <a:off x="5369" y="4961"/>
                <a:ext cx="34" cy="34"/>
              </a:xfrm>
              <a:custGeom>
                <a:avLst/>
                <a:gdLst>
                  <a:gd name="T0" fmla="+- 0 5369 5369"/>
                  <a:gd name="T1" fmla="*/ T0 w 34"/>
                  <a:gd name="T2" fmla="+- 0 4994 4961"/>
                  <a:gd name="T3" fmla="*/ 4994 h 34"/>
                  <a:gd name="T4" fmla="+- 0 5402 5369"/>
                  <a:gd name="T5" fmla="*/ T4 w 34"/>
                  <a:gd name="T6" fmla="+- 0 4961 4961"/>
                  <a:gd name="T7" fmla="*/ 4961 h 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4" h="34">
                    <a:moveTo>
                      <a:pt x="0" y="33"/>
                    </a:moveTo>
                    <a:lnTo>
                      <a:pt x="3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84" name="Group 743"/>
            <p:cNvGrpSpPr>
              <a:grpSpLocks/>
            </p:cNvGrpSpPr>
            <p:nvPr/>
          </p:nvGrpSpPr>
          <p:grpSpPr bwMode="auto">
            <a:xfrm>
              <a:off x="5359" y="4985"/>
              <a:ext cx="41" cy="41"/>
              <a:chOff x="5359" y="4985"/>
              <a:chExt cx="41" cy="41"/>
            </a:xfrm>
          </p:grpSpPr>
          <p:sp>
            <p:nvSpPr>
              <p:cNvPr id="1001" name="Freeform 744"/>
              <p:cNvSpPr>
                <a:spLocks/>
              </p:cNvSpPr>
              <p:nvPr/>
            </p:nvSpPr>
            <p:spPr bwMode="auto">
              <a:xfrm>
                <a:off x="5359" y="4985"/>
                <a:ext cx="41" cy="41"/>
              </a:xfrm>
              <a:custGeom>
                <a:avLst/>
                <a:gdLst>
                  <a:gd name="T0" fmla="+- 0 5359 5359"/>
                  <a:gd name="T1" fmla="*/ T0 w 41"/>
                  <a:gd name="T2" fmla="+- 0 5026 4985"/>
                  <a:gd name="T3" fmla="*/ 5026 h 41"/>
                  <a:gd name="T4" fmla="+- 0 5400 5359"/>
                  <a:gd name="T5" fmla="*/ T4 w 41"/>
                  <a:gd name="T6" fmla="+- 0 4985 4985"/>
                  <a:gd name="T7" fmla="*/ 4985 h 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4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85" name="Group 745"/>
            <p:cNvGrpSpPr>
              <a:grpSpLocks/>
            </p:cNvGrpSpPr>
            <p:nvPr/>
          </p:nvGrpSpPr>
          <p:grpSpPr bwMode="auto">
            <a:xfrm>
              <a:off x="5374" y="5014"/>
              <a:ext cx="22" cy="22"/>
              <a:chOff x="5374" y="5014"/>
              <a:chExt cx="22" cy="22"/>
            </a:xfrm>
          </p:grpSpPr>
          <p:sp>
            <p:nvSpPr>
              <p:cNvPr id="1000" name="Freeform 746"/>
              <p:cNvSpPr>
                <a:spLocks/>
              </p:cNvSpPr>
              <p:nvPr/>
            </p:nvSpPr>
            <p:spPr bwMode="auto">
              <a:xfrm>
                <a:off x="5374" y="5014"/>
                <a:ext cx="22" cy="22"/>
              </a:xfrm>
              <a:custGeom>
                <a:avLst/>
                <a:gdLst>
                  <a:gd name="T0" fmla="+- 0 5374 5374"/>
                  <a:gd name="T1" fmla="*/ T0 w 22"/>
                  <a:gd name="T2" fmla="+- 0 5035 5014"/>
                  <a:gd name="T3" fmla="*/ 5035 h 22"/>
                  <a:gd name="T4" fmla="+- 0 5395 5374"/>
                  <a:gd name="T5" fmla="*/ T4 w 22"/>
                  <a:gd name="T6" fmla="+- 0 5014 5014"/>
                  <a:gd name="T7" fmla="*/ 5014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2">
                    <a:moveTo>
                      <a:pt x="0" y="21"/>
                    </a:moveTo>
                    <a:lnTo>
                      <a:pt x="2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86" name="Group 747"/>
            <p:cNvGrpSpPr>
              <a:grpSpLocks/>
            </p:cNvGrpSpPr>
            <p:nvPr/>
          </p:nvGrpSpPr>
          <p:grpSpPr bwMode="auto">
            <a:xfrm>
              <a:off x="5359" y="5026"/>
              <a:ext cx="2" cy="2"/>
              <a:chOff x="5359" y="5026"/>
              <a:chExt cx="2" cy="2"/>
            </a:xfrm>
          </p:grpSpPr>
          <p:sp>
            <p:nvSpPr>
              <p:cNvPr id="999" name="Freeform 748"/>
              <p:cNvSpPr>
                <a:spLocks/>
              </p:cNvSpPr>
              <p:nvPr/>
            </p:nvSpPr>
            <p:spPr bwMode="auto">
              <a:xfrm>
                <a:off x="5359" y="5026"/>
                <a:ext cx="2" cy="2"/>
              </a:xfrm>
              <a:custGeom>
                <a:avLst/>
                <a:gdLst>
                  <a:gd name="T0" fmla="+- 0 5362 5359"/>
                  <a:gd name="T1" fmla="*/ T0 w 2"/>
                  <a:gd name="T2" fmla="+- 0 5028 5026"/>
                  <a:gd name="T3" fmla="*/ 5028 h 2"/>
                  <a:gd name="T4" fmla="+- 0 5359 5359"/>
                  <a:gd name="T5" fmla="*/ T4 w 2"/>
                  <a:gd name="T6" fmla="+- 0 5026 5026"/>
                  <a:gd name="T7" fmla="*/ 5026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" h="2">
                    <a:moveTo>
                      <a:pt x="3" y="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87" name="Group 749"/>
            <p:cNvGrpSpPr>
              <a:grpSpLocks/>
            </p:cNvGrpSpPr>
            <p:nvPr/>
          </p:nvGrpSpPr>
          <p:grpSpPr bwMode="auto">
            <a:xfrm>
              <a:off x="5364" y="5009"/>
              <a:ext cx="26" cy="24"/>
              <a:chOff x="5364" y="5009"/>
              <a:chExt cx="26" cy="24"/>
            </a:xfrm>
          </p:grpSpPr>
          <p:sp>
            <p:nvSpPr>
              <p:cNvPr id="998" name="Freeform 750"/>
              <p:cNvSpPr>
                <a:spLocks/>
              </p:cNvSpPr>
              <p:nvPr/>
            </p:nvSpPr>
            <p:spPr bwMode="auto">
              <a:xfrm>
                <a:off x="5364" y="5009"/>
                <a:ext cx="26" cy="24"/>
              </a:xfrm>
              <a:custGeom>
                <a:avLst/>
                <a:gdLst>
                  <a:gd name="T0" fmla="+- 0 5390 5364"/>
                  <a:gd name="T1" fmla="*/ T0 w 26"/>
                  <a:gd name="T2" fmla="+- 0 5033 5009"/>
                  <a:gd name="T3" fmla="*/ 5033 h 24"/>
                  <a:gd name="T4" fmla="+- 0 5364 5364"/>
                  <a:gd name="T5" fmla="*/ T4 w 26"/>
                  <a:gd name="T6" fmla="+- 0 5009 5009"/>
                  <a:gd name="T7" fmla="*/ 5009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88" name="Group 751"/>
            <p:cNvGrpSpPr>
              <a:grpSpLocks/>
            </p:cNvGrpSpPr>
            <p:nvPr/>
          </p:nvGrpSpPr>
          <p:grpSpPr bwMode="auto">
            <a:xfrm>
              <a:off x="5369" y="4990"/>
              <a:ext cx="26" cy="26"/>
              <a:chOff x="5369" y="4990"/>
              <a:chExt cx="26" cy="26"/>
            </a:xfrm>
          </p:grpSpPr>
          <p:sp>
            <p:nvSpPr>
              <p:cNvPr id="997" name="Freeform 752"/>
              <p:cNvSpPr>
                <a:spLocks/>
              </p:cNvSpPr>
              <p:nvPr/>
            </p:nvSpPr>
            <p:spPr bwMode="auto">
              <a:xfrm>
                <a:off x="5369" y="4990"/>
                <a:ext cx="26" cy="26"/>
              </a:xfrm>
              <a:custGeom>
                <a:avLst/>
                <a:gdLst>
                  <a:gd name="T0" fmla="+- 0 5395 5369"/>
                  <a:gd name="T1" fmla="*/ T0 w 26"/>
                  <a:gd name="T2" fmla="+- 0 5016 4990"/>
                  <a:gd name="T3" fmla="*/ 5016 h 26"/>
                  <a:gd name="T4" fmla="+- 0 5369 5369"/>
                  <a:gd name="T5" fmla="*/ T4 w 26"/>
                  <a:gd name="T6" fmla="+- 0 4990 4990"/>
                  <a:gd name="T7" fmla="*/ 4990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6">
                    <a:moveTo>
                      <a:pt x="26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89" name="Group 753"/>
            <p:cNvGrpSpPr>
              <a:grpSpLocks/>
            </p:cNvGrpSpPr>
            <p:nvPr/>
          </p:nvGrpSpPr>
          <p:grpSpPr bwMode="auto">
            <a:xfrm>
              <a:off x="5371" y="4970"/>
              <a:ext cx="26" cy="26"/>
              <a:chOff x="5371" y="4970"/>
              <a:chExt cx="26" cy="26"/>
            </a:xfrm>
          </p:grpSpPr>
          <p:sp>
            <p:nvSpPr>
              <p:cNvPr id="996" name="Freeform 754"/>
              <p:cNvSpPr>
                <a:spLocks/>
              </p:cNvSpPr>
              <p:nvPr/>
            </p:nvSpPr>
            <p:spPr bwMode="auto">
              <a:xfrm>
                <a:off x="5371" y="4970"/>
                <a:ext cx="26" cy="26"/>
              </a:xfrm>
              <a:custGeom>
                <a:avLst/>
                <a:gdLst>
                  <a:gd name="T0" fmla="+- 0 5398 5371"/>
                  <a:gd name="T1" fmla="*/ T0 w 26"/>
                  <a:gd name="T2" fmla="+- 0 4997 4970"/>
                  <a:gd name="T3" fmla="*/ 4997 h 26"/>
                  <a:gd name="T4" fmla="+- 0 5371 5371"/>
                  <a:gd name="T5" fmla="*/ T4 w 26"/>
                  <a:gd name="T6" fmla="+- 0 4970 4970"/>
                  <a:gd name="T7" fmla="*/ 4970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6">
                    <a:moveTo>
                      <a:pt x="27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90" name="Group 755"/>
            <p:cNvGrpSpPr>
              <a:grpSpLocks/>
            </p:cNvGrpSpPr>
            <p:nvPr/>
          </p:nvGrpSpPr>
          <p:grpSpPr bwMode="auto">
            <a:xfrm>
              <a:off x="5374" y="4949"/>
              <a:ext cx="26" cy="26"/>
              <a:chOff x="5374" y="4949"/>
              <a:chExt cx="26" cy="26"/>
            </a:xfrm>
          </p:grpSpPr>
          <p:sp>
            <p:nvSpPr>
              <p:cNvPr id="995" name="Freeform 756"/>
              <p:cNvSpPr>
                <a:spLocks/>
              </p:cNvSpPr>
              <p:nvPr/>
            </p:nvSpPr>
            <p:spPr bwMode="auto">
              <a:xfrm>
                <a:off x="5374" y="4949"/>
                <a:ext cx="26" cy="26"/>
              </a:xfrm>
              <a:custGeom>
                <a:avLst/>
                <a:gdLst>
                  <a:gd name="T0" fmla="+- 0 5400 5374"/>
                  <a:gd name="T1" fmla="*/ T0 w 26"/>
                  <a:gd name="T2" fmla="+- 0 4975 4949"/>
                  <a:gd name="T3" fmla="*/ 4975 h 26"/>
                  <a:gd name="T4" fmla="+- 0 5374 5374"/>
                  <a:gd name="T5" fmla="*/ T4 w 26"/>
                  <a:gd name="T6" fmla="+- 0 4949 4949"/>
                  <a:gd name="T7" fmla="*/ 4949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6">
                    <a:moveTo>
                      <a:pt x="26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91" name="Group 757"/>
            <p:cNvGrpSpPr>
              <a:grpSpLocks/>
            </p:cNvGrpSpPr>
            <p:nvPr/>
          </p:nvGrpSpPr>
          <p:grpSpPr bwMode="auto">
            <a:xfrm>
              <a:off x="5376" y="4927"/>
              <a:ext cx="26" cy="26"/>
              <a:chOff x="5376" y="4927"/>
              <a:chExt cx="26" cy="26"/>
            </a:xfrm>
          </p:grpSpPr>
          <p:sp>
            <p:nvSpPr>
              <p:cNvPr id="994" name="Freeform 758"/>
              <p:cNvSpPr>
                <a:spLocks/>
              </p:cNvSpPr>
              <p:nvPr/>
            </p:nvSpPr>
            <p:spPr bwMode="auto">
              <a:xfrm>
                <a:off x="5376" y="4927"/>
                <a:ext cx="26" cy="26"/>
              </a:xfrm>
              <a:custGeom>
                <a:avLst/>
                <a:gdLst>
                  <a:gd name="T0" fmla="+- 0 5402 5376"/>
                  <a:gd name="T1" fmla="*/ T0 w 26"/>
                  <a:gd name="T2" fmla="+- 0 4954 4927"/>
                  <a:gd name="T3" fmla="*/ 4954 h 26"/>
                  <a:gd name="T4" fmla="+- 0 5376 5376"/>
                  <a:gd name="T5" fmla="*/ T4 w 26"/>
                  <a:gd name="T6" fmla="+- 0 4927 4927"/>
                  <a:gd name="T7" fmla="*/ 4927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6">
                    <a:moveTo>
                      <a:pt x="26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92" name="Group 759"/>
            <p:cNvGrpSpPr>
              <a:grpSpLocks/>
            </p:cNvGrpSpPr>
            <p:nvPr/>
          </p:nvGrpSpPr>
          <p:grpSpPr bwMode="auto">
            <a:xfrm>
              <a:off x="5374" y="4903"/>
              <a:ext cx="29" cy="29"/>
              <a:chOff x="5374" y="4903"/>
              <a:chExt cx="29" cy="29"/>
            </a:xfrm>
          </p:grpSpPr>
          <p:sp>
            <p:nvSpPr>
              <p:cNvPr id="993" name="Freeform 760"/>
              <p:cNvSpPr>
                <a:spLocks/>
              </p:cNvSpPr>
              <p:nvPr/>
            </p:nvSpPr>
            <p:spPr bwMode="auto">
              <a:xfrm>
                <a:off x="5374" y="4903"/>
                <a:ext cx="29" cy="29"/>
              </a:xfrm>
              <a:custGeom>
                <a:avLst/>
                <a:gdLst>
                  <a:gd name="T0" fmla="+- 0 5402 5374"/>
                  <a:gd name="T1" fmla="*/ T0 w 29"/>
                  <a:gd name="T2" fmla="+- 0 4932 4903"/>
                  <a:gd name="T3" fmla="*/ 4932 h 29"/>
                  <a:gd name="T4" fmla="+- 0 5374 5374"/>
                  <a:gd name="T5" fmla="*/ T4 w 29"/>
                  <a:gd name="T6" fmla="+- 0 4903 4903"/>
                  <a:gd name="T7" fmla="*/ 4903 h 29"/>
                  <a:gd name="T8" fmla="+- 0 5376 5374"/>
                  <a:gd name="T9" fmla="*/ T8 w 29"/>
                  <a:gd name="T10" fmla="+- 0 4903 4903"/>
                  <a:gd name="T11" fmla="*/ 4903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9" h="29">
                    <a:moveTo>
                      <a:pt x="28" y="29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93" name="Group 761"/>
            <p:cNvGrpSpPr>
              <a:grpSpLocks/>
            </p:cNvGrpSpPr>
            <p:nvPr/>
          </p:nvGrpSpPr>
          <p:grpSpPr bwMode="auto">
            <a:xfrm>
              <a:off x="5374" y="4879"/>
              <a:ext cx="26" cy="29"/>
              <a:chOff x="5374" y="4879"/>
              <a:chExt cx="26" cy="29"/>
            </a:xfrm>
          </p:grpSpPr>
          <p:sp>
            <p:nvSpPr>
              <p:cNvPr id="992" name="Freeform 762"/>
              <p:cNvSpPr>
                <a:spLocks/>
              </p:cNvSpPr>
              <p:nvPr/>
            </p:nvSpPr>
            <p:spPr bwMode="auto">
              <a:xfrm>
                <a:off x="5374" y="4879"/>
                <a:ext cx="26" cy="29"/>
              </a:xfrm>
              <a:custGeom>
                <a:avLst/>
                <a:gdLst>
                  <a:gd name="T0" fmla="+- 0 5400 5374"/>
                  <a:gd name="T1" fmla="*/ T0 w 26"/>
                  <a:gd name="T2" fmla="+- 0 4908 4879"/>
                  <a:gd name="T3" fmla="*/ 4908 h 29"/>
                  <a:gd name="T4" fmla="+- 0 5374 5374"/>
                  <a:gd name="T5" fmla="*/ T4 w 26"/>
                  <a:gd name="T6" fmla="+- 0 4879 4879"/>
                  <a:gd name="T7" fmla="*/ 4879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9">
                    <a:moveTo>
                      <a:pt x="26" y="2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94" name="Group 763"/>
            <p:cNvGrpSpPr>
              <a:grpSpLocks/>
            </p:cNvGrpSpPr>
            <p:nvPr/>
          </p:nvGrpSpPr>
          <p:grpSpPr bwMode="auto">
            <a:xfrm>
              <a:off x="5369" y="4853"/>
              <a:ext cx="31" cy="29"/>
              <a:chOff x="5369" y="4853"/>
              <a:chExt cx="31" cy="29"/>
            </a:xfrm>
          </p:grpSpPr>
          <p:sp>
            <p:nvSpPr>
              <p:cNvPr id="991" name="Freeform 764"/>
              <p:cNvSpPr>
                <a:spLocks/>
              </p:cNvSpPr>
              <p:nvPr/>
            </p:nvSpPr>
            <p:spPr bwMode="auto">
              <a:xfrm>
                <a:off x="5369" y="4853"/>
                <a:ext cx="31" cy="29"/>
              </a:xfrm>
              <a:custGeom>
                <a:avLst/>
                <a:gdLst>
                  <a:gd name="T0" fmla="+- 0 5400 5369"/>
                  <a:gd name="T1" fmla="*/ T0 w 31"/>
                  <a:gd name="T2" fmla="+- 0 4882 4853"/>
                  <a:gd name="T3" fmla="*/ 4882 h 29"/>
                  <a:gd name="T4" fmla="+- 0 5369 5369"/>
                  <a:gd name="T5" fmla="*/ T4 w 31"/>
                  <a:gd name="T6" fmla="+- 0 4853 4853"/>
                  <a:gd name="T7" fmla="*/ 4853 h 29"/>
                  <a:gd name="T8" fmla="+- 0 5371 5369"/>
                  <a:gd name="T9" fmla="*/ T8 w 31"/>
                  <a:gd name="T10" fmla="+- 0 4853 4853"/>
                  <a:gd name="T11" fmla="*/ 4853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1" h="29">
                    <a:moveTo>
                      <a:pt x="31" y="29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95" name="Group 765"/>
            <p:cNvGrpSpPr>
              <a:grpSpLocks/>
            </p:cNvGrpSpPr>
            <p:nvPr/>
          </p:nvGrpSpPr>
          <p:grpSpPr bwMode="auto">
            <a:xfrm>
              <a:off x="5366" y="4826"/>
              <a:ext cx="29" cy="29"/>
              <a:chOff x="5366" y="4826"/>
              <a:chExt cx="29" cy="29"/>
            </a:xfrm>
          </p:grpSpPr>
          <p:sp>
            <p:nvSpPr>
              <p:cNvPr id="990" name="Freeform 766"/>
              <p:cNvSpPr>
                <a:spLocks/>
              </p:cNvSpPr>
              <p:nvPr/>
            </p:nvSpPr>
            <p:spPr bwMode="auto">
              <a:xfrm>
                <a:off x="5366" y="4826"/>
                <a:ext cx="29" cy="29"/>
              </a:xfrm>
              <a:custGeom>
                <a:avLst/>
                <a:gdLst>
                  <a:gd name="T0" fmla="+- 0 5395 5366"/>
                  <a:gd name="T1" fmla="*/ T0 w 29"/>
                  <a:gd name="T2" fmla="+- 0 4855 4826"/>
                  <a:gd name="T3" fmla="*/ 4855 h 29"/>
                  <a:gd name="T4" fmla="+- 0 5366 5366"/>
                  <a:gd name="T5" fmla="*/ T4 w 29"/>
                  <a:gd name="T6" fmla="+- 0 4826 4826"/>
                  <a:gd name="T7" fmla="*/ 4826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" h="29">
                    <a:moveTo>
                      <a:pt x="29" y="2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96" name="Group 767"/>
            <p:cNvGrpSpPr>
              <a:grpSpLocks/>
            </p:cNvGrpSpPr>
            <p:nvPr/>
          </p:nvGrpSpPr>
          <p:grpSpPr bwMode="auto">
            <a:xfrm>
              <a:off x="5359" y="4795"/>
              <a:ext cx="31" cy="31"/>
              <a:chOff x="5359" y="4795"/>
              <a:chExt cx="31" cy="31"/>
            </a:xfrm>
          </p:grpSpPr>
          <p:sp>
            <p:nvSpPr>
              <p:cNvPr id="989" name="Freeform 768"/>
              <p:cNvSpPr>
                <a:spLocks/>
              </p:cNvSpPr>
              <p:nvPr/>
            </p:nvSpPr>
            <p:spPr bwMode="auto">
              <a:xfrm>
                <a:off x="5359" y="4795"/>
                <a:ext cx="31" cy="31"/>
              </a:xfrm>
              <a:custGeom>
                <a:avLst/>
                <a:gdLst>
                  <a:gd name="T0" fmla="+- 0 5390 5359"/>
                  <a:gd name="T1" fmla="*/ T0 w 31"/>
                  <a:gd name="T2" fmla="+- 0 4826 4795"/>
                  <a:gd name="T3" fmla="*/ 4826 h 31"/>
                  <a:gd name="T4" fmla="+- 0 5359 5359"/>
                  <a:gd name="T5" fmla="*/ T4 w 31"/>
                  <a:gd name="T6" fmla="+- 0 4795 4795"/>
                  <a:gd name="T7" fmla="*/ 4795 h 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1" h="31">
                    <a:moveTo>
                      <a:pt x="31" y="3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97" name="Group 769"/>
            <p:cNvGrpSpPr>
              <a:grpSpLocks/>
            </p:cNvGrpSpPr>
            <p:nvPr/>
          </p:nvGrpSpPr>
          <p:grpSpPr bwMode="auto">
            <a:xfrm>
              <a:off x="5350" y="4764"/>
              <a:ext cx="34" cy="34"/>
              <a:chOff x="5350" y="4764"/>
              <a:chExt cx="34" cy="34"/>
            </a:xfrm>
          </p:grpSpPr>
          <p:sp>
            <p:nvSpPr>
              <p:cNvPr id="988" name="Freeform 770"/>
              <p:cNvSpPr>
                <a:spLocks/>
              </p:cNvSpPr>
              <p:nvPr/>
            </p:nvSpPr>
            <p:spPr bwMode="auto">
              <a:xfrm>
                <a:off x="5350" y="4764"/>
                <a:ext cx="34" cy="34"/>
              </a:xfrm>
              <a:custGeom>
                <a:avLst/>
                <a:gdLst>
                  <a:gd name="T0" fmla="+- 0 5383 5350"/>
                  <a:gd name="T1" fmla="*/ T0 w 34"/>
                  <a:gd name="T2" fmla="+- 0 4798 4764"/>
                  <a:gd name="T3" fmla="*/ 4798 h 34"/>
                  <a:gd name="T4" fmla="+- 0 5350 5350"/>
                  <a:gd name="T5" fmla="*/ T4 w 34"/>
                  <a:gd name="T6" fmla="+- 0 4764 4764"/>
                  <a:gd name="T7" fmla="*/ 4764 h 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4" h="34">
                    <a:moveTo>
                      <a:pt x="33" y="3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98" name="Group 771"/>
            <p:cNvGrpSpPr>
              <a:grpSpLocks/>
            </p:cNvGrpSpPr>
            <p:nvPr/>
          </p:nvGrpSpPr>
          <p:grpSpPr bwMode="auto">
            <a:xfrm>
              <a:off x="5338" y="4728"/>
              <a:ext cx="36" cy="38"/>
              <a:chOff x="5338" y="4728"/>
              <a:chExt cx="36" cy="38"/>
            </a:xfrm>
          </p:grpSpPr>
          <p:sp>
            <p:nvSpPr>
              <p:cNvPr id="987" name="Freeform 772"/>
              <p:cNvSpPr>
                <a:spLocks/>
              </p:cNvSpPr>
              <p:nvPr/>
            </p:nvSpPr>
            <p:spPr bwMode="auto">
              <a:xfrm>
                <a:off x="5338" y="4728"/>
                <a:ext cx="36" cy="38"/>
              </a:xfrm>
              <a:custGeom>
                <a:avLst/>
                <a:gdLst>
                  <a:gd name="T0" fmla="+- 0 5374 5338"/>
                  <a:gd name="T1" fmla="*/ T0 w 36"/>
                  <a:gd name="T2" fmla="+- 0 4766 4728"/>
                  <a:gd name="T3" fmla="*/ 4766 h 38"/>
                  <a:gd name="T4" fmla="+- 0 5338 5338"/>
                  <a:gd name="T5" fmla="*/ T4 w 36"/>
                  <a:gd name="T6" fmla="+- 0 4728 4728"/>
                  <a:gd name="T7" fmla="*/ 4728 h 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6" h="38">
                    <a:moveTo>
                      <a:pt x="36" y="38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99" name="Group 773"/>
            <p:cNvGrpSpPr>
              <a:grpSpLocks/>
            </p:cNvGrpSpPr>
            <p:nvPr/>
          </p:nvGrpSpPr>
          <p:grpSpPr bwMode="auto">
            <a:xfrm>
              <a:off x="5323" y="4692"/>
              <a:ext cx="38" cy="38"/>
              <a:chOff x="5323" y="4692"/>
              <a:chExt cx="38" cy="38"/>
            </a:xfrm>
          </p:grpSpPr>
          <p:sp>
            <p:nvSpPr>
              <p:cNvPr id="986" name="Freeform 774"/>
              <p:cNvSpPr>
                <a:spLocks/>
              </p:cNvSpPr>
              <p:nvPr/>
            </p:nvSpPr>
            <p:spPr bwMode="auto">
              <a:xfrm>
                <a:off x="5323" y="4692"/>
                <a:ext cx="38" cy="38"/>
              </a:xfrm>
              <a:custGeom>
                <a:avLst/>
                <a:gdLst>
                  <a:gd name="T0" fmla="+- 0 5362 5323"/>
                  <a:gd name="T1" fmla="*/ T0 w 38"/>
                  <a:gd name="T2" fmla="+- 0 4730 4692"/>
                  <a:gd name="T3" fmla="*/ 4730 h 38"/>
                  <a:gd name="T4" fmla="+- 0 5323 5323"/>
                  <a:gd name="T5" fmla="*/ T4 w 38"/>
                  <a:gd name="T6" fmla="+- 0 4692 4692"/>
                  <a:gd name="T7" fmla="*/ 4692 h 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8" h="38">
                    <a:moveTo>
                      <a:pt x="39" y="38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00" name="Group 775"/>
            <p:cNvGrpSpPr>
              <a:grpSpLocks/>
            </p:cNvGrpSpPr>
            <p:nvPr/>
          </p:nvGrpSpPr>
          <p:grpSpPr bwMode="auto">
            <a:xfrm>
              <a:off x="5302" y="4646"/>
              <a:ext cx="46" cy="46"/>
              <a:chOff x="5302" y="4646"/>
              <a:chExt cx="46" cy="46"/>
            </a:xfrm>
          </p:grpSpPr>
          <p:sp>
            <p:nvSpPr>
              <p:cNvPr id="985" name="Freeform 776"/>
              <p:cNvSpPr>
                <a:spLocks/>
              </p:cNvSpPr>
              <p:nvPr/>
            </p:nvSpPr>
            <p:spPr bwMode="auto">
              <a:xfrm>
                <a:off x="5302" y="4646"/>
                <a:ext cx="46" cy="46"/>
              </a:xfrm>
              <a:custGeom>
                <a:avLst/>
                <a:gdLst>
                  <a:gd name="T0" fmla="+- 0 5347 5302"/>
                  <a:gd name="T1" fmla="*/ T0 w 46"/>
                  <a:gd name="T2" fmla="+- 0 4692 4646"/>
                  <a:gd name="T3" fmla="*/ 4692 h 46"/>
                  <a:gd name="T4" fmla="+- 0 5302 5302"/>
                  <a:gd name="T5" fmla="*/ T4 w 46"/>
                  <a:gd name="T6" fmla="+- 0 4646 4646"/>
                  <a:gd name="T7" fmla="*/ 4646 h 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6" h="46">
                    <a:moveTo>
                      <a:pt x="45" y="4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01" name="Group 777"/>
            <p:cNvGrpSpPr>
              <a:grpSpLocks/>
            </p:cNvGrpSpPr>
            <p:nvPr/>
          </p:nvGrpSpPr>
          <p:grpSpPr bwMode="auto">
            <a:xfrm>
              <a:off x="5270" y="4594"/>
              <a:ext cx="58" cy="58"/>
              <a:chOff x="5270" y="4594"/>
              <a:chExt cx="58" cy="58"/>
            </a:xfrm>
          </p:grpSpPr>
          <p:sp>
            <p:nvSpPr>
              <p:cNvPr id="984" name="Freeform 778"/>
              <p:cNvSpPr>
                <a:spLocks/>
              </p:cNvSpPr>
              <p:nvPr/>
            </p:nvSpPr>
            <p:spPr bwMode="auto">
              <a:xfrm>
                <a:off x="5270" y="4594"/>
                <a:ext cx="58" cy="58"/>
              </a:xfrm>
              <a:custGeom>
                <a:avLst/>
                <a:gdLst>
                  <a:gd name="T0" fmla="+- 0 5328 5270"/>
                  <a:gd name="T1" fmla="*/ T0 w 58"/>
                  <a:gd name="T2" fmla="+- 0 4651 4594"/>
                  <a:gd name="T3" fmla="*/ 4651 h 58"/>
                  <a:gd name="T4" fmla="+- 0 5270 5270"/>
                  <a:gd name="T5" fmla="*/ T4 w 58"/>
                  <a:gd name="T6" fmla="+- 0 4594 4594"/>
                  <a:gd name="T7" fmla="*/ 4594 h 58"/>
                  <a:gd name="T8" fmla="+- 0 5273 5270"/>
                  <a:gd name="T9" fmla="*/ T8 w 58"/>
                  <a:gd name="T10" fmla="+- 0 4594 4594"/>
                  <a:gd name="T11" fmla="*/ 4594 h 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58" h="58">
                    <a:moveTo>
                      <a:pt x="58" y="57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02" name="Group 779"/>
            <p:cNvGrpSpPr>
              <a:grpSpLocks/>
            </p:cNvGrpSpPr>
            <p:nvPr/>
          </p:nvGrpSpPr>
          <p:grpSpPr bwMode="auto">
            <a:xfrm>
              <a:off x="5213" y="4512"/>
              <a:ext cx="89" cy="89"/>
              <a:chOff x="5213" y="4512"/>
              <a:chExt cx="89" cy="89"/>
            </a:xfrm>
          </p:grpSpPr>
          <p:sp>
            <p:nvSpPr>
              <p:cNvPr id="983" name="Freeform 780"/>
              <p:cNvSpPr>
                <a:spLocks/>
              </p:cNvSpPr>
              <p:nvPr/>
            </p:nvSpPr>
            <p:spPr bwMode="auto">
              <a:xfrm>
                <a:off x="5213" y="4512"/>
                <a:ext cx="89" cy="89"/>
              </a:xfrm>
              <a:custGeom>
                <a:avLst/>
                <a:gdLst>
                  <a:gd name="T0" fmla="+- 0 5302 5213"/>
                  <a:gd name="T1" fmla="*/ T0 w 89"/>
                  <a:gd name="T2" fmla="+- 0 4601 4512"/>
                  <a:gd name="T3" fmla="*/ 4601 h 89"/>
                  <a:gd name="T4" fmla="+- 0 5213 5213"/>
                  <a:gd name="T5" fmla="*/ T4 w 89"/>
                  <a:gd name="T6" fmla="+- 0 4512 4512"/>
                  <a:gd name="T7" fmla="*/ 4512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9" h="89">
                    <a:moveTo>
                      <a:pt x="89" y="8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03" name="Group 781"/>
            <p:cNvGrpSpPr>
              <a:grpSpLocks/>
            </p:cNvGrpSpPr>
            <p:nvPr/>
          </p:nvGrpSpPr>
          <p:grpSpPr bwMode="auto">
            <a:xfrm>
              <a:off x="5095" y="4392"/>
              <a:ext cx="34" cy="36"/>
              <a:chOff x="5095" y="4392"/>
              <a:chExt cx="34" cy="36"/>
            </a:xfrm>
          </p:grpSpPr>
          <p:sp>
            <p:nvSpPr>
              <p:cNvPr id="982" name="Freeform 782"/>
              <p:cNvSpPr>
                <a:spLocks/>
              </p:cNvSpPr>
              <p:nvPr/>
            </p:nvSpPr>
            <p:spPr bwMode="auto">
              <a:xfrm>
                <a:off x="5095" y="4392"/>
                <a:ext cx="34" cy="36"/>
              </a:xfrm>
              <a:custGeom>
                <a:avLst/>
                <a:gdLst>
                  <a:gd name="T0" fmla="+- 0 5129 5095"/>
                  <a:gd name="T1" fmla="*/ T0 w 34"/>
                  <a:gd name="T2" fmla="+- 0 4428 4392"/>
                  <a:gd name="T3" fmla="*/ 4428 h 36"/>
                  <a:gd name="T4" fmla="+- 0 5095 5095"/>
                  <a:gd name="T5" fmla="*/ T4 w 34"/>
                  <a:gd name="T6" fmla="+- 0 4392 4392"/>
                  <a:gd name="T7" fmla="*/ 4392 h 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4" h="36">
                    <a:moveTo>
                      <a:pt x="34" y="3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04" name="Group 783"/>
            <p:cNvGrpSpPr>
              <a:grpSpLocks/>
            </p:cNvGrpSpPr>
            <p:nvPr/>
          </p:nvGrpSpPr>
          <p:grpSpPr bwMode="auto">
            <a:xfrm>
              <a:off x="5095" y="4370"/>
              <a:ext cx="163" cy="166"/>
              <a:chOff x="5095" y="4370"/>
              <a:chExt cx="163" cy="166"/>
            </a:xfrm>
          </p:grpSpPr>
          <p:sp>
            <p:nvSpPr>
              <p:cNvPr id="981" name="Freeform 784"/>
              <p:cNvSpPr>
                <a:spLocks/>
              </p:cNvSpPr>
              <p:nvPr/>
            </p:nvSpPr>
            <p:spPr bwMode="auto">
              <a:xfrm>
                <a:off x="5095" y="4370"/>
                <a:ext cx="163" cy="166"/>
              </a:xfrm>
              <a:custGeom>
                <a:avLst/>
                <a:gdLst>
                  <a:gd name="T0" fmla="+- 0 5258 5095"/>
                  <a:gd name="T1" fmla="*/ T0 w 163"/>
                  <a:gd name="T2" fmla="+- 0 4536 4370"/>
                  <a:gd name="T3" fmla="*/ 4536 h 166"/>
                  <a:gd name="T4" fmla="+- 0 5095 5095"/>
                  <a:gd name="T5" fmla="*/ T4 w 163"/>
                  <a:gd name="T6" fmla="+- 0 4370 4370"/>
                  <a:gd name="T7" fmla="*/ 4370 h 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63" h="166">
                    <a:moveTo>
                      <a:pt x="163" y="16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05" name="Group 785"/>
            <p:cNvGrpSpPr>
              <a:grpSpLocks/>
            </p:cNvGrpSpPr>
            <p:nvPr/>
          </p:nvGrpSpPr>
          <p:grpSpPr bwMode="auto">
            <a:xfrm>
              <a:off x="5054" y="5184"/>
              <a:ext cx="36" cy="34"/>
              <a:chOff x="5054" y="5184"/>
              <a:chExt cx="36" cy="34"/>
            </a:xfrm>
          </p:grpSpPr>
          <p:sp>
            <p:nvSpPr>
              <p:cNvPr id="980" name="Freeform 786"/>
              <p:cNvSpPr>
                <a:spLocks/>
              </p:cNvSpPr>
              <p:nvPr/>
            </p:nvSpPr>
            <p:spPr bwMode="auto">
              <a:xfrm>
                <a:off x="5054" y="5184"/>
                <a:ext cx="36" cy="34"/>
              </a:xfrm>
              <a:custGeom>
                <a:avLst/>
                <a:gdLst>
                  <a:gd name="T0" fmla="+- 0 5054 5054"/>
                  <a:gd name="T1" fmla="*/ T0 w 36"/>
                  <a:gd name="T2" fmla="+- 0 5218 5184"/>
                  <a:gd name="T3" fmla="*/ 5218 h 34"/>
                  <a:gd name="T4" fmla="+- 0 5090 5054"/>
                  <a:gd name="T5" fmla="*/ T4 w 36"/>
                  <a:gd name="T6" fmla="+- 0 5184 5184"/>
                  <a:gd name="T7" fmla="*/ 5184 h 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06" name="Group 787"/>
            <p:cNvGrpSpPr>
              <a:grpSpLocks/>
            </p:cNvGrpSpPr>
            <p:nvPr/>
          </p:nvGrpSpPr>
          <p:grpSpPr bwMode="auto">
            <a:xfrm>
              <a:off x="5069" y="5153"/>
              <a:ext cx="72" cy="74"/>
              <a:chOff x="5069" y="5153"/>
              <a:chExt cx="72" cy="74"/>
            </a:xfrm>
          </p:grpSpPr>
          <p:sp>
            <p:nvSpPr>
              <p:cNvPr id="979" name="Freeform 788"/>
              <p:cNvSpPr>
                <a:spLocks/>
              </p:cNvSpPr>
              <p:nvPr/>
            </p:nvSpPr>
            <p:spPr bwMode="auto">
              <a:xfrm>
                <a:off x="5069" y="5153"/>
                <a:ext cx="72" cy="74"/>
              </a:xfrm>
              <a:custGeom>
                <a:avLst/>
                <a:gdLst>
                  <a:gd name="T0" fmla="+- 0 5069 5069"/>
                  <a:gd name="T1" fmla="*/ T0 w 72"/>
                  <a:gd name="T2" fmla="+- 0 5227 5153"/>
                  <a:gd name="T3" fmla="*/ 5227 h 74"/>
                  <a:gd name="T4" fmla="+- 0 5141 5069"/>
                  <a:gd name="T5" fmla="*/ T4 w 72"/>
                  <a:gd name="T6" fmla="+- 0 5153 5153"/>
                  <a:gd name="T7" fmla="*/ 5153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2" h="74">
                    <a:moveTo>
                      <a:pt x="0" y="74"/>
                    </a:moveTo>
                    <a:lnTo>
                      <a:pt x="7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07" name="Group 789"/>
            <p:cNvGrpSpPr>
              <a:grpSpLocks/>
            </p:cNvGrpSpPr>
            <p:nvPr/>
          </p:nvGrpSpPr>
          <p:grpSpPr bwMode="auto">
            <a:xfrm>
              <a:off x="5122" y="5122"/>
              <a:ext cx="74" cy="77"/>
              <a:chOff x="5122" y="5122"/>
              <a:chExt cx="74" cy="77"/>
            </a:xfrm>
          </p:grpSpPr>
          <p:sp>
            <p:nvSpPr>
              <p:cNvPr id="978" name="Freeform 790"/>
              <p:cNvSpPr>
                <a:spLocks/>
              </p:cNvSpPr>
              <p:nvPr/>
            </p:nvSpPr>
            <p:spPr bwMode="auto">
              <a:xfrm>
                <a:off x="5122" y="5122"/>
                <a:ext cx="74" cy="77"/>
              </a:xfrm>
              <a:custGeom>
                <a:avLst/>
                <a:gdLst>
                  <a:gd name="T0" fmla="+- 0 5122 5122"/>
                  <a:gd name="T1" fmla="*/ T0 w 74"/>
                  <a:gd name="T2" fmla="+- 0 5198 5122"/>
                  <a:gd name="T3" fmla="*/ 5198 h 77"/>
                  <a:gd name="T4" fmla="+- 0 5196 5122"/>
                  <a:gd name="T5" fmla="*/ T4 w 74"/>
                  <a:gd name="T6" fmla="+- 0 5122 5122"/>
                  <a:gd name="T7" fmla="*/ 5122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7">
                    <a:moveTo>
                      <a:pt x="0" y="76"/>
                    </a:move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08" name="Group 791"/>
            <p:cNvGrpSpPr>
              <a:grpSpLocks/>
            </p:cNvGrpSpPr>
            <p:nvPr/>
          </p:nvGrpSpPr>
          <p:grpSpPr bwMode="auto">
            <a:xfrm>
              <a:off x="5172" y="5090"/>
              <a:ext cx="79" cy="77"/>
              <a:chOff x="5172" y="5090"/>
              <a:chExt cx="79" cy="77"/>
            </a:xfrm>
          </p:grpSpPr>
          <p:sp>
            <p:nvSpPr>
              <p:cNvPr id="977" name="Freeform 792"/>
              <p:cNvSpPr>
                <a:spLocks/>
              </p:cNvSpPr>
              <p:nvPr/>
            </p:nvSpPr>
            <p:spPr bwMode="auto">
              <a:xfrm>
                <a:off x="5172" y="5090"/>
                <a:ext cx="79" cy="77"/>
              </a:xfrm>
              <a:custGeom>
                <a:avLst/>
                <a:gdLst>
                  <a:gd name="T0" fmla="+- 0 5172 5172"/>
                  <a:gd name="T1" fmla="*/ T0 w 79"/>
                  <a:gd name="T2" fmla="+- 0 5167 5090"/>
                  <a:gd name="T3" fmla="*/ 5167 h 77"/>
                  <a:gd name="T4" fmla="+- 0 5249 5172"/>
                  <a:gd name="T5" fmla="*/ T4 w 79"/>
                  <a:gd name="T6" fmla="+- 0 5090 5090"/>
                  <a:gd name="T7" fmla="*/ 5090 h 77"/>
                  <a:gd name="T8" fmla="+- 0 5251 5172"/>
                  <a:gd name="T9" fmla="*/ T8 w 79"/>
                  <a:gd name="T10" fmla="+- 0 5090 5090"/>
                  <a:gd name="T11" fmla="*/ 5090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79" h="77">
                    <a:moveTo>
                      <a:pt x="0" y="77"/>
                    </a:moveTo>
                    <a:lnTo>
                      <a:pt x="77" y="0"/>
                    </a:lnTo>
                    <a:lnTo>
                      <a:pt x="7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09" name="Group 793"/>
            <p:cNvGrpSpPr>
              <a:grpSpLocks/>
            </p:cNvGrpSpPr>
            <p:nvPr/>
          </p:nvGrpSpPr>
          <p:grpSpPr bwMode="auto">
            <a:xfrm>
              <a:off x="5227" y="5059"/>
              <a:ext cx="77" cy="77"/>
              <a:chOff x="5227" y="5059"/>
              <a:chExt cx="77" cy="77"/>
            </a:xfrm>
          </p:grpSpPr>
          <p:sp>
            <p:nvSpPr>
              <p:cNvPr id="976" name="Freeform 794"/>
              <p:cNvSpPr>
                <a:spLocks/>
              </p:cNvSpPr>
              <p:nvPr/>
            </p:nvSpPr>
            <p:spPr bwMode="auto">
              <a:xfrm>
                <a:off x="5227" y="5059"/>
                <a:ext cx="77" cy="77"/>
              </a:xfrm>
              <a:custGeom>
                <a:avLst/>
                <a:gdLst>
                  <a:gd name="T0" fmla="+- 0 5227 5227"/>
                  <a:gd name="T1" fmla="*/ T0 w 77"/>
                  <a:gd name="T2" fmla="+- 0 5136 5059"/>
                  <a:gd name="T3" fmla="*/ 5136 h 77"/>
                  <a:gd name="T4" fmla="+- 0 5304 5227"/>
                  <a:gd name="T5" fmla="*/ T4 w 77"/>
                  <a:gd name="T6" fmla="+- 0 5059 5059"/>
                  <a:gd name="T7" fmla="*/ 5059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7" h="77">
                    <a:moveTo>
                      <a:pt x="0" y="77"/>
                    </a:moveTo>
                    <a:lnTo>
                      <a:pt x="7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0" name="Group 795"/>
            <p:cNvGrpSpPr>
              <a:grpSpLocks/>
            </p:cNvGrpSpPr>
            <p:nvPr/>
          </p:nvGrpSpPr>
          <p:grpSpPr bwMode="auto">
            <a:xfrm>
              <a:off x="5280" y="5028"/>
              <a:ext cx="79" cy="77"/>
              <a:chOff x="5280" y="5028"/>
              <a:chExt cx="79" cy="77"/>
            </a:xfrm>
          </p:grpSpPr>
          <p:sp>
            <p:nvSpPr>
              <p:cNvPr id="975" name="Freeform 796"/>
              <p:cNvSpPr>
                <a:spLocks/>
              </p:cNvSpPr>
              <p:nvPr/>
            </p:nvSpPr>
            <p:spPr bwMode="auto">
              <a:xfrm>
                <a:off x="5280" y="5028"/>
                <a:ext cx="79" cy="77"/>
              </a:xfrm>
              <a:custGeom>
                <a:avLst/>
                <a:gdLst>
                  <a:gd name="T0" fmla="+- 0 5280 5280"/>
                  <a:gd name="T1" fmla="*/ T0 w 79"/>
                  <a:gd name="T2" fmla="+- 0 5105 5028"/>
                  <a:gd name="T3" fmla="*/ 5105 h 77"/>
                  <a:gd name="T4" fmla="+- 0 5359 5280"/>
                  <a:gd name="T5" fmla="*/ T4 w 79"/>
                  <a:gd name="T6" fmla="+- 0 5028 5028"/>
                  <a:gd name="T7" fmla="*/ 5028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9" h="77">
                    <a:moveTo>
                      <a:pt x="0" y="77"/>
                    </a:moveTo>
                    <a:lnTo>
                      <a:pt x="7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1" name="Group 797"/>
            <p:cNvGrpSpPr>
              <a:grpSpLocks/>
            </p:cNvGrpSpPr>
            <p:nvPr/>
          </p:nvGrpSpPr>
          <p:grpSpPr bwMode="auto">
            <a:xfrm>
              <a:off x="5335" y="5035"/>
              <a:ext cx="38" cy="38"/>
              <a:chOff x="5335" y="5035"/>
              <a:chExt cx="38" cy="38"/>
            </a:xfrm>
          </p:grpSpPr>
          <p:sp>
            <p:nvSpPr>
              <p:cNvPr id="974" name="Freeform 798"/>
              <p:cNvSpPr>
                <a:spLocks/>
              </p:cNvSpPr>
              <p:nvPr/>
            </p:nvSpPr>
            <p:spPr bwMode="auto">
              <a:xfrm>
                <a:off x="5335" y="5035"/>
                <a:ext cx="38" cy="38"/>
              </a:xfrm>
              <a:custGeom>
                <a:avLst/>
                <a:gdLst>
                  <a:gd name="T0" fmla="+- 0 5335 5335"/>
                  <a:gd name="T1" fmla="*/ T0 w 38"/>
                  <a:gd name="T2" fmla="+- 0 5074 5035"/>
                  <a:gd name="T3" fmla="*/ 5074 h 38"/>
                  <a:gd name="T4" fmla="+- 0 5374 5335"/>
                  <a:gd name="T5" fmla="*/ T4 w 38"/>
                  <a:gd name="T6" fmla="+- 0 5035 5035"/>
                  <a:gd name="T7" fmla="*/ 5035 h 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8" h="38">
                    <a:moveTo>
                      <a:pt x="0" y="39"/>
                    </a:moveTo>
                    <a:lnTo>
                      <a:pt x="3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2" name="Group 799"/>
            <p:cNvGrpSpPr>
              <a:grpSpLocks/>
            </p:cNvGrpSpPr>
            <p:nvPr/>
          </p:nvGrpSpPr>
          <p:grpSpPr bwMode="auto">
            <a:xfrm>
              <a:off x="5032" y="5212"/>
              <a:ext cx="20" cy="2"/>
              <a:chOff x="5032" y="5212"/>
              <a:chExt cx="20" cy="2"/>
            </a:xfrm>
          </p:grpSpPr>
          <p:sp>
            <p:nvSpPr>
              <p:cNvPr id="973" name="Freeform 800"/>
              <p:cNvSpPr>
                <a:spLocks/>
              </p:cNvSpPr>
              <p:nvPr/>
            </p:nvSpPr>
            <p:spPr bwMode="auto">
              <a:xfrm>
                <a:off x="5032" y="5212"/>
                <a:ext cx="20" cy="2"/>
              </a:xfrm>
              <a:custGeom>
                <a:avLst/>
                <a:gdLst>
                  <a:gd name="T0" fmla="+- 0 5032 5032"/>
                  <a:gd name="T1" fmla="*/ T0 w 20"/>
                  <a:gd name="T2" fmla="+- 0 5052 503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52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3" name="Group 801"/>
            <p:cNvGrpSpPr>
              <a:grpSpLocks/>
            </p:cNvGrpSpPr>
            <p:nvPr/>
          </p:nvGrpSpPr>
          <p:grpSpPr bwMode="auto">
            <a:xfrm>
              <a:off x="5057" y="5203"/>
              <a:ext cx="22" cy="19"/>
              <a:chOff x="5057" y="5203"/>
              <a:chExt cx="22" cy="19"/>
            </a:xfrm>
          </p:grpSpPr>
          <p:sp>
            <p:nvSpPr>
              <p:cNvPr id="972" name="Freeform 802"/>
              <p:cNvSpPr>
                <a:spLocks/>
              </p:cNvSpPr>
              <p:nvPr/>
            </p:nvSpPr>
            <p:spPr bwMode="auto">
              <a:xfrm>
                <a:off x="5057" y="5203"/>
                <a:ext cx="22" cy="19"/>
              </a:xfrm>
              <a:custGeom>
                <a:avLst/>
                <a:gdLst>
                  <a:gd name="T0" fmla="+- 0 5078 5057"/>
                  <a:gd name="T1" fmla="*/ T0 w 22"/>
                  <a:gd name="T2" fmla="+- 0 5222 5203"/>
                  <a:gd name="T3" fmla="*/ 5222 h 19"/>
                  <a:gd name="T4" fmla="+- 0 5057 5057"/>
                  <a:gd name="T5" fmla="*/ T4 w 22"/>
                  <a:gd name="T6" fmla="+- 0 5203 5203"/>
                  <a:gd name="T7" fmla="*/ 5203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21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4" name="Group 803"/>
            <p:cNvGrpSpPr>
              <a:grpSpLocks/>
            </p:cNvGrpSpPr>
            <p:nvPr/>
          </p:nvGrpSpPr>
          <p:grpSpPr bwMode="auto">
            <a:xfrm>
              <a:off x="5071" y="5194"/>
              <a:ext cx="22" cy="22"/>
              <a:chOff x="5071" y="5194"/>
              <a:chExt cx="22" cy="22"/>
            </a:xfrm>
          </p:grpSpPr>
          <p:sp>
            <p:nvSpPr>
              <p:cNvPr id="971" name="Freeform 804"/>
              <p:cNvSpPr>
                <a:spLocks/>
              </p:cNvSpPr>
              <p:nvPr/>
            </p:nvSpPr>
            <p:spPr bwMode="auto">
              <a:xfrm>
                <a:off x="5071" y="5194"/>
                <a:ext cx="22" cy="22"/>
              </a:xfrm>
              <a:custGeom>
                <a:avLst/>
                <a:gdLst>
                  <a:gd name="T0" fmla="+- 0 5093 5071"/>
                  <a:gd name="T1" fmla="*/ T0 w 22"/>
                  <a:gd name="T2" fmla="+- 0 5215 5194"/>
                  <a:gd name="T3" fmla="*/ 5215 h 22"/>
                  <a:gd name="T4" fmla="+- 0 5071 5071"/>
                  <a:gd name="T5" fmla="*/ T4 w 22"/>
                  <a:gd name="T6" fmla="+- 0 5194 5194"/>
                  <a:gd name="T7" fmla="*/ 5194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2">
                    <a:moveTo>
                      <a:pt x="22" y="2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5" name="Group 805"/>
            <p:cNvGrpSpPr>
              <a:grpSpLocks/>
            </p:cNvGrpSpPr>
            <p:nvPr/>
          </p:nvGrpSpPr>
          <p:grpSpPr bwMode="auto">
            <a:xfrm>
              <a:off x="5086" y="5186"/>
              <a:ext cx="22" cy="19"/>
              <a:chOff x="5086" y="5186"/>
              <a:chExt cx="22" cy="19"/>
            </a:xfrm>
          </p:grpSpPr>
          <p:sp>
            <p:nvSpPr>
              <p:cNvPr id="970" name="Freeform 806"/>
              <p:cNvSpPr>
                <a:spLocks/>
              </p:cNvSpPr>
              <p:nvPr/>
            </p:nvSpPr>
            <p:spPr bwMode="auto">
              <a:xfrm>
                <a:off x="5086" y="5186"/>
                <a:ext cx="22" cy="19"/>
              </a:xfrm>
              <a:custGeom>
                <a:avLst/>
                <a:gdLst>
                  <a:gd name="T0" fmla="+- 0 5107 5086"/>
                  <a:gd name="T1" fmla="*/ T0 w 22"/>
                  <a:gd name="T2" fmla="+- 0 5206 5186"/>
                  <a:gd name="T3" fmla="*/ 5206 h 19"/>
                  <a:gd name="T4" fmla="+- 0 5086 5086"/>
                  <a:gd name="T5" fmla="*/ T4 w 22"/>
                  <a:gd name="T6" fmla="+- 0 5186 5186"/>
                  <a:gd name="T7" fmla="*/ 5186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21" y="2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6" name="Group 807"/>
            <p:cNvGrpSpPr>
              <a:grpSpLocks/>
            </p:cNvGrpSpPr>
            <p:nvPr/>
          </p:nvGrpSpPr>
          <p:grpSpPr bwMode="auto">
            <a:xfrm>
              <a:off x="5100" y="5177"/>
              <a:ext cx="22" cy="22"/>
              <a:chOff x="5100" y="5177"/>
              <a:chExt cx="22" cy="22"/>
            </a:xfrm>
          </p:grpSpPr>
          <p:sp>
            <p:nvSpPr>
              <p:cNvPr id="969" name="Freeform 808"/>
              <p:cNvSpPr>
                <a:spLocks/>
              </p:cNvSpPr>
              <p:nvPr/>
            </p:nvSpPr>
            <p:spPr bwMode="auto">
              <a:xfrm>
                <a:off x="5100" y="5177"/>
                <a:ext cx="22" cy="22"/>
              </a:xfrm>
              <a:custGeom>
                <a:avLst/>
                <a:gdLst>
                  <a:gd name="T0" fmla="+- 0 5122 5100"/>
                  <a:gd name="T1" fmla="*/ T0 w 22"/>
                  <a:gd name="T2" fmla="+- 0 5198 5177"/>
                  <a:gd name="T3" fmla="*/ 5198 h 22"/>
                  <a:gd name="T4" fmla="+- 0 5100 5100"/>
                  <a:gd name="T5" fmla="*/ T4 w 22"/>
                  <a:gd name="T6" fmla="+- 0 5177 5177"/>
                  <a:gd name="T7" fmla="*/ 5177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2">
                    <a:moveTo>
                      <a:pt x="22" y="2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7" name="Group 809"/>
            <p:cNvGrpSpPr>
              <a:grpSpLocks/>
            </p:cNvGrpSpPr>
            <p:nvPr/>
          </p:nvGrpSpPr>
          <p:grpSpPr bwMode="auto">
            <a:xfrm>
              <a:off x="5114" y="5170"/>
              <a:ext cx="22" cy="19"/>
              <a:chOff x="5114" y="5170"/>
              <a:chExt cx="22" cy="19"/>
            </a:xfrm>
          </p:grpSpPr>
          <p:sp>
            <p:nvSpPr>
              <p:cNvPr id="968" name="Freeform 810"/>
              <p:cNvSpPr>
                <a:spLocks/>
              </p:cNvSpPr>
              <p:nvPr/>
            </p:nvSpPr>
            <p:spPr bwMode="auto">
              <a:xfrm>
                <a:off x="5114" y="5170"/>
                <a:ext cx="22" cy="19"/>
              </a:xfrm>
              <a:custGeom>
                <a:avLst/>
                <a:gdLst>
                  <a:gd name="T0" fmla="+- 0 5136 5114"/>
                  <a:gd name="T1" fmla="*/ T0 w 22"/>
                  <a:gd name="T2" fmla="+- 0 5189 5170"/>
                  <a:gd name="T3" fmla="*/ 5189 h 19"/>
                  <a:gd name="T4" fmla="+- 0 5114 5114"/>
                  <a:gd name="T5" fmla="*/ T4 w 22"/>
                  <a:gd name="T6" fmla="+- 0 5170 5170"/>
                  <a:gd name="T7" fmla="*/ 5170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22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8" name="Group 811"/>
            <p:cNvGrpSpPr>
              <a:grpSpLocks/>
            </p:cNvGrpSpPr>
            <p:nvPr/>
          </p:nvGrpSpPr>
          <p:grpSpPr bwMode="auto">
            <a:xfrm>
              <a:off x="5129" y="5160"/>
              <a:ext cx="19" cy="22"/>
              <a:chOff x="5129" y="5160"/>
              <a:chExt cx="19" cy="22"/>
            </a:xfrm>
          </p:grpSpPr>
          <p:sp>
            <p:nvSpPr>
              <p:cNvPr id="967" name="Freeform 812"/>
              <p:cNvSpPr>
                <a:spLocks/>
              </p:cNvSpPr>
              <p:nvPr/>
            </p:nvSpPr>
            <p:spPr bwMode="auto">
              <a:xfrm>
                <a:off x="5129" y="5160"/>
                <a:ext cx="19" cy="22"/>
              </a:xfrm>
              <a:custGeom>
                <a:avLst/>
                <a:gdLst>
                  <a:gd name="T0" fmla="+- 0 5148 5129"/>
                  <a:gd name="T1" fmla="*/ T0 w 19"/>
                  <a:gd name="T2" fmla="+- 0 5182 5160"/>
                  <a:gd name="T3" fmla="*/ 5182 h 22"/>
                  <a:gd name="T4" fmla="+- 0 5129 5129"/>
                  <a:gd name="T5" fmla="*/ T4 w 19"/>
                  <a:gd name="T6" fmla="+- 0 5160 5160"/>
                  <a:gd name="T7" fmla="*/ 5160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9" name="Group 813"/>
            <p:cNvGrpSpPr>
              <a:grpSpLocks/>
            </p:cNvGrpSpPr>
            <p:nvPr/>
          </p:nvGrpSpPr>
          <p:grpSpPr bwMode="auto">
            <a:xfrm>
              <a:off x="5141" y="5153"/>
              <a:ext cx="24" cy="19"/>
              <a:chOff x="5141" y="5153"/>
              <a:chExt cx="24" cy="19"/>
            </a:xfrm>
          </p:grpSpPr>
          <p:sp>
            <p:nvSpPr>
              <p:cNvPr id="966" name="Freeform 814"/>
              <p:cNvSpPr>
                <a:spLocks/>
              </p:cNvSpPr>
              <p:nvPr/>
            </p:nvSpPr>
            <p:spPr bwMode="auto">
              <a:xfrm>
                <a:off x="5141" y="5153"/>
                <a:ext cx="24" cy="19"/>
              </a:xfrm>
              <a:custGeom>
                <a:avLst/>
                <a:gdLst>
                  <a:gd name="T0" fmla="+- 0 5165 5141"/>
                  <a:gd name="T1" fmla="*/ T0 w 24"/>
                  <a:gd name="T2" fmla="+- 0 5172 5153"/>
                  <a:gd name="T3" fmla="*/ 5172 h 19"/>
                  <a:gd name="T4" fmla="+- 0 5141 5141"/>
                  <a:gd name="T5" fmla="*/ T4 w 24"/>
                  <a:gd name="T6" fmla="+- 0 5153 5153"/>
                  <a:gd name="T7" fmla="*/ 5153 h 19"/>
                  <a:gd name="T8" fmla="+- 0 5146 5141"/>
                  <a:gd name="T9" fmla="*/ T8 w 24"/>
                  <a:gd name="T10" fmla="+- 0 5153 5153"/>
                  <a:gd name="T11" fmla="*/ 5153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19">
                    <a:moveTo>
                      <a:pt x="24" y="19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0" name="Group 815"/>
            <p:cNvGrpSpPr>
              <a:grpSpLocks/>
            </p:cNvGrpSpPr>
            <p:nvPr/>
          </p:nvGrpSpPr>
          <p:grpSpPr bwMode="auto">
            <a:xfrm>
              <a:off x="5158" y="5143"/>
              <a:ext cx="19" cy="22"/>
              <a:chOff x="5158" y="5143"/>
              <a:chExt cx="19" cy="22"/>
            </a:xfrm>
          </p:grpSpPr>
          <p:sp>
            <p:nvSpPr>
              <p:cNvPr id="965" name="Freeform 816"/>
              <p:cNvSpPr>
                <a:spLocks/>
              </p:cNvSpPr>
              <p:nvPr/>
            </p:nvSpPr>
            <p:spPr bwMode="auto">
              <a:xfrm>
                <a:off x="5158" y="5143"/>
                <a:ext cx="19" cy="22"/>
              </a:xfrm>
              <a:custGeom>
                <a:avLst/>
                <a:gdLst>
                  <a:gd name="T0" fmla="+- 0 5177 5158"/>
                  <a:gd name="T1" fmla="*/ T0 w 19"/>
                  <a:gd name="T2" fmla="+- 0 5165 5143"/>
                  <a:gd name="T3" fmla="*/ 5165 h 22"/>
                  <a:gd name="T4" fmla="+- 0 5158 5158"/>
                  <a:gd name="T5" fmla="*/ T4 w 19"/>
                  <a:gd name="T6" fmla="+- 0 5143 5143"/>
                  <a:gd name="T7" fmla="*/ 5143 h 22"/>
                  <a:gd name="T8" fmla="+- 0 5160 5158"/>
                  <a:gd name="T9" fmla="*/ T8 w 19"/>
                  <a:gd name="T10" fmla="+- 0 5143 5143"/>
                  <a:gd name="T11" fmla="*/ 5143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9" h="22">
                    <a:moveTo>
                      <a:pt x="19" y="22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1" name="Group 817"/>
            <p:cNvGrpSpPr>
              <a:grpSpLocks/>
            </p:cNvGrpSpPr>
            <p:nvPr/>
          </p:nvGrpSpPr>
          <p:grpSpPr bwMode="auto">
            <a:xfrm>
              <a:off x="5172" y="5136"/>
              <a:ext cx="19" cy="19"/>
              <a:chOff x="5172" y="5136"/>
              <a:chExt cx="19" cy="19"/>
            </a:xfrm>
          </p:grpSpPr>
          <p:sp>
            <p:nvSpPr>
              <p:cNvPr id="964" name="Freeform 818"/>
              <p:cNvSpPr>
                <a:spLocks/>
              </p:cNvSpPr>
              <p:nvPr/>
            </p:nvSpPr>
            <p:spPr bwMode="auto">
              <a:xfrm>
                <a:off x="5172" y="5136"/>
                <a:ext cx="19" cy="19"/>
              </a:xfrm>
              <a:custGeom>
                <a:avLst/>
                <a:gdLst>
                  <a:gd name="T0" fmla="+- 0 5191 5172"/>
                  <a:gd name="T1" fmla="*/ T0 w 19"/>
                  <a:gd name="T2" fmla="+- 0 5155 5136"/>
                  <a:gd name="T3" fmla="*/ 5155 h 19"/>
                  <a:gd name="T4" fmla="+- 0 5172 5172"/>
                  <a:gd name="T5" fmla="*/ T4 w 19"/>
                  <a:gd name="T6" fmla="+- 0 5136 5136"/>
                  <a:gd name="T7" fmla="*/ 5136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2" name="Group 819"/>
            <p:cNvGrpSpPr>
              <a:grpSpLocks/>
            </p:cNvGrpSpPr>
            <p:nvPr/>
          </p:nvGrpSpPr>
          <p:grpSpPr bwMode="auto">
            <a:xfrm>
              <a:off x="5189" y="5126"/>
              <a:ext cx="19" cy="22"/>
              <a:chOff x="5189" y="5126"/>
              <a:chExt cx="19" cy="22"/>
            </a:xfrm>
          </p:grpSpPr>
          <p:sp>
            <p:nvSpPr>
              <p:cNvPr id="963" name="Freeform 820"/>
              <p:cNvSpPr>
                <a:spLocks/>
              </p:cNvSpPr>
              <p:nvPr/>
            </p:nvSpPr>
            <p:spPr bwMode="auto">
              <a:xfrm>
                <a:off x="5189" y="5126"/>
                <a:ext cx="19" cy="22"/>
              </a:xfrm>
              <a:custGeom>
                <a:avLst/>
                <a:gdLst>
                  <a:gd name="T0" fmla="+- 0 5208 5189"/>
                  <a:gd name="T1" fmla="*/ T0 w 19"/>
                  <a:gd name="T2" fmla="+- 0 5148 5126"/>
                  <a:gd name="T3" fmla="*/ 5148 h 22"/>
                  <a:gd name="T4" fmla="+- 0 5189 5189"/>
                  <a:gd name="T5" fmla="*/ T4 w 19"/>
                  <a:gd name="T6" fmla="+- 0 5126 5126"/>
                  <a:gd name="T7" fmla="*/ 5126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3" name="Group 821"/>
            <p:cNvGrpSpPr>
              <a:grpSpLocks/>
            </p:cNvGrpSpPr>
            <p:nvPr/>
          </p:nvGrpSpPr>
          <p:grpSpPr bwMode="auto">
            <a:xfrm>
              <a:off x="5201" y="5119"/>
              <a:ext cx="19" cy="19"/>
              <a:chOff x="5201" y="5119"/>
              <a:chExt cx="19" cy="19"/>
            </a:xfrm>
          </p:grpSpPr>
          <p:sp>
            <p:nvSpPr>
              <p:cNvPr id="962" name="Freeform 822"/>
              <p:cNvSpPr>
                <a:spLocks/>
              </p:cNvSpPr>
              <p:nvPr/>
            </p:nvSpPr>
            <p:spPr bwMode="auto">
              <a:xfrm>
                <a:off x="5201" y="5119"/>
                <a:ext cx="19" cy="19"/>
              </a:xfrm>
              <a:custGeom>
                <a:avLst/>
                <a:gdLst>
                  <a:gd name="T0" fmla="+- 0 5220 5201"/>
                  <a:gd name="T1" fmla="*/ T0 w 19"/>
                  <a:gd name="T2" fmla="+- 0 5138 5119"/>
                  <a:gd name="T3" fmla="*/ 5138 h 19"/>
                  <a:gd name="T4" fmla="+- 0 5201 5201"/>
                  <a:gd name="T5" fmla="*/ T4 w 19"/>
                  <a:gd name="T6" fmla="+- 0 5119 5119"/>
                  <a:gd name="T7" fmla="*/ 511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4" name="Group 823"/>
            <p:cNvGrpSpPr>
              <a:grpSpLocks/>
            </p:cNvGrpSpPr>
            <p:nvPr/>
          </p:nvGrpSpPr>
          <p:grpSpPr bwMode="auto">
            <a:xfrm>
              <a:off x="5215" y="5110"/>
              <a:ext cx="19" cy="22"/>
              <a:chOff x="5215" y="5110"/>
              <a:chExt cx="19" cy="22"/>
            </a:xfrm>
          </p:grpSpPr>
          <p:sp>
            <p:nvSpPr>
              <p:cNvPr id="961" name="Freeform 824"/>
              <p:cNvSpPr>
                <a:spLocks/>
              </p:cNvSpPr>
              <p:nvPr/>
            </p:nvSpPr>
            <p:spPr bwMode="auto">
              <a:xfrm>
                <a:off x="5215" y="5110"/>
                <a:ext cx="19" cy="22"/>
              </a:xfrm>
              <a:custGeom>
                <a:avLst/>
                <a:gdLst>
                  <a:gd name="T0" fmla="+- 0 5234 5215"/>
                  <a:gd name="T1" fmla="*/ T0 w 19"/>
                  <a:gd name="T2" fmla="+- 0 5131 5110"/>
                  <a:gd name="T3" fmla="*/ 5131 h 22"/>
                  <a:gd name="T4" fmla="+- 0 5215 5215"/>
                  <a:gd name="T5" fmla="*/ T4 w 19"/>
                  <a:gd name="T6" fmla="+- 0 5110 5110"/>
                  <a:gd name="T7" fmla="*/ 5110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5" name="Group 825"/>
            <p:cNvGrpSpPr>
              <a:grpSpLocks/>
            </p:cNvGrpSpPr>
            <p:nvPr/>
          </p:nvGrpSpPr>
          <p:grpSpPr bwMode="auto">
            <a:xfrm>
              <a:off x="5232" y="5102"/>
              <a:ext cx="17" cy="19"/>
              <a:chOff x="5232" y="5102"/>
              <a:chExt cx="17" cy="19"/>
            </a:xfrm>
          </p:grpSpPr>
          <p:sp>
            <p:nvSpPr>
              <p:cNvPr id="960" name="Freeform 826"/>
              <p:cNvSpPr>
                <a:spLocks/>
              </p:cNvSpPr>
              <p:nvPr/>
            </p:nvSpPr>
            <p:spPr bwMode="auto">
              <a:xfrm>
                <a:off x="5232" y="5102"/>
                <a:ext cx="17" cy="19"/>
              </a:xfrm>
              <a:custGeom>
                <a:avLst/>
                <a:gdLst>
                  <a:gd name="T0" fmla="+- 0 5249 5232"/>
                  <a:gd name="T1" fmla="*/ T0 w 17"/>
                  <a:gd name="T2" fmla="+- 0 5122 5102"/>
                  <a:gd name="T3" fmla="*/ 5122 h 19"/>
                  <a:gd name="T4" fmla="+- 0 5232 5232"/>
                  <a:gd name="T5" fmla="*/ T4 w 17"/>
                  <a:gd name="T6" fmla="+- 0 5102 5102"/>
                  <a:gd name="T7" fmla="*/ 5102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9">
                    <a:moveTo>
                      <a:pt x="17" y="2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6" name="Group 827"/>
            <p:cNvGrpSpPr>
              <a:grpSpLocks/>
            </p:cNvGrpSpPr>
            <p:nvPr/>
          </p:nvGrpSpPr>
          <p:grpSpPr bwMode="auto">
            <a:xfrm>
              <a:off x="5244" y="5093"/>
              <a:ext cx="19" cy="22"/>
              <a:chOff x="5244" y="5093"/>
              <a:chExt cx="19" cy="22"/>
            </a:xfrm>
          </p:grpSpPr>
          <p:sp>
            <p:nvSpPr>
              <p:cNvPr id="959" name="Freeform 828"/>
              <p:cNvSpPr>
                <a:spLocks/>
              </p:cNvSpPr>
              <p:nvPr/>
            </p:nvSpPr>
            <p:spPr bwMode="auto">
              <a:xfrm>
                <a:off x="5244" y="5093"/>
                <a:ext cx="19" cy="22"/>
              </a:xfrm>
              <a:custGeom>
                <a:avLst/>
                <a:gdLst>
                  <a:gd name="T0" fmla="+- 0 5263 5244"/>
                  <a:gd name="T1" fmla="*/ T0 w 19"/>
                  <a:gd name="T2" fmla="+- 0 5114 5093"/>
                  <a:gd name="T3" fmla="*/ 5114 h 22"/>
                  <a:gd name="T4" fmla="+- 0 5244 5244"/>
                  <a:gd name="T5" fmla="*/ T4 w 19"/>
                  <a:gd name="T6" fmla="+- 0 5093 5093"/>
                  <a:gd name="T7" fmla="*/ 5093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7" name="Group 829"/>
            <p:cNvGrpSpPr>
              <a:grpSpLocks/>
            </p:cNvGrpSpPr>
            <p:nvPr/>
          </p:nvGrpSpPr>
          <p:grpSpPr bwMode="auto">
            <a:xfrm>
              <a:off x="5258" y="5086"/>
              <a:ext cx="19" cy="19"/>
              <a:chOff x="5258" y="5086"/>
              <a:chExt cx="19" cy="19"/>
            </a:xfrm>
          </p:grpSpPr>
          <p:sp>
            <p:nvSpPr>
              <p:cNvPr id="958" name="Freeform 830"/>
              <p:cNvSpPr>
                <a:spLocks/>
              </p:cNvSpPr>
              <p:nvPr/>
            </p:nvSpPr>
            <p:spPr bwMode="auto">
              <a:xfrm>
                <a:off x="5258" y="5086"/>
                <a:ext cx="19" cy="19"/>
              </a:xfrm>
              <a:custGeom>
                <a:avLst/>
                <a:gdLst>
                  <a:gd name="T0" fmla="+- 0 5278 5258"/>
                  <a:gd name="T1" fmla="*/ T0 w 19"/>
                  <a:gd name="T2" fmla="+- 0 5105 5086"/>
                  <a:gd name="T3" fmla="*/ 5105 h 19"/>
                  <a:gd name="T4" fmla="+- 0 5258 5258"/>
                  <a:gd name="T5" fmla="*/ T4 w 19"/>
                  <a:gd name="T6" fmla="+- 0 5086 5086"/>
                  <a:gd name="T7" fmla="*/ 5086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20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8" name="Group 831"/>
            <p:cNvGrpSpPr>
              <a:grpSpLocks/>
            </p:cNvGrpSpPr>
            <p:nvPr/>
          </p:nvGrpSpPr>
          <p:grpSpPr bwMode="auto">
            <a:xfrm>
              <a:off x="5273" y="5076"/>
              <a:ext cx="22" cy="22"/>
              <a:chOff x="5273" y="5076"/>
              <a:chExt cx="22" cy="22"/>
            </a:xfrm>
          </p:grpSpPr>
          <p:sp>
            <p:nvSpPr>
              <p:cNvPr id="957" name="Freeform 832"/>
              <p:cNvSpPr>
                <a:spLocks/>
              </p:cNvSpPr>
              <p:nvPr/>
            </p:nvSpPr>
            <p:spPr bwMode="auto">
              <a:xfrm>
                <a:off x="5273" y="5076"/>
                <a:ext cx="22" cy="22"/>
              </a:xfrm>
              <a:custGeom>
                <a:avLst/>
                <a:gdLst>
                  <a:gd name="T0" fmla="+- 0 5294 5273"/>
                  <a:gd name="T1" fmla="*/ T0 w 22"/>
                  <a:gd name="T2" fmla="+- 0 5098 5076"/>
                  <a:gd name="T3" fmla="*/ 5098 h 22"/>
                  <a:gd name="T4" fmla="+- 0 5273 5273"/>
                  <a:gd name="T5" fmla="*/ T4 w 22"/>
                  <a:gd name="T6" fmla="+- 0 5076 5076"/>
                  <a:gd name="T7" fmla="*/ 5076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2">
                    <a:moveTo>
                      <a:pt x="21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9" name="Group 833"/>
            <p:cNvGrpSpPr>
              <a:grpSpLocks/>
            </p:cNvGrpSpPr>
            <p:nvPr/>
          </p:nvGrpSpPr>
          <p:grpSpPr bwMode="auto">
            <a:xfrm>
              <a:off x="5287" y="5069"/>
              <a:ext cx="22" cy="19"/>
              <a:chOff x="5287" y="5069"/>
              <a:chExt cx="22" cy="19"/>
            </a:xfrm>
          </p:grpSpPr>
          <p:sp>
            <p:nvSpPr>
              <p:cNvPr id="956" name="Freeform 834"/>
              <p:cNvSpPr>
                <a:spLocks/>
              </p:cNvSpPr>
              <p:nvPr/>
            </p:nvSpPr>
            <p:spPr bwMode="auto">
              <a:xfrm>
                <a:off x="5287" y="5069"/>
                <a:ext cx="22" cy="19"/>
              </a:xfrm>
              <a:custGeom>
                <a:avLst/>
                <a:gdLst>
                  <a:gd name="T0" fmla="+- 0 5309 5287"/>
                  <a:gd name="T1" fmla="*/ T0 w 22"/>
                  <a:gd name="T2" fmla="+- 0 5088 5069"/>
                  <a:gd name="T3" fmla="*/ 5088 h 19"/>
                  <a:gd name="T4" fmla="+- 0 5287 5287"/>
                  <a:gd name="T5" fmla="*/ T4 w 22"/>
                  <a:gd name="T6" fmla="+- 0 5069 5069"/>
                  <a:gd name="T7" fmla="*/ 506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22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30" name="Group 835"/>
            <p:cNvGrpSpPr>
              <a:grpSpLocks/>
            </p:cNvGrpSpPr>
            <p:nvPr/>
          </p:nvGrpSpPr>
          <p:grpSpPr bwMode="auto">
            <a:xfrm>
              <a:off x="5302" y="5059"/>
              <a:ext cx="22" cy="22"/>
              <a:chOff x="5302" y="5059"/>
              <a:chExt cx="22" cy="22"/>
            </a:xfrm>
          </p:grpSpPr>
          <p:sp>
            <p:nvSpPr>
              <p:cNvPr id="955" name="Freeform 836"/>
              <p:cNvSpPr>
                <a:spLocks/>
              </p:cNvSpPr>
              <p:nvPr/>
            </p:nvSpPr>
            <p:spPr bwMode="auto">
              <a:xfrm>
                <a:off x="5302" y="5059"/>
                <a:ext cx="22" cy="22"/>
              </a:xfrm>
              <a:custGeom>
                <a:avLst/>
                <a:gdLst>
                  <a:gd name="T0" fmla="+- 0 5323 5302"/>
                  <a:gd name="T1" fmla="*/ T0 w 22"/>
                  <a:gd name="T2" fmla="+- 0 5081 5059"/>
                  <a:gd name="T3" fmla="*/ 5081 h 22"/>
                  <a:gd name="T4" fmla="+- 0 5302 5302"/>
                  <a:gd name="T5" fmla="*/ T4 w 22"/>
                  <a:gd name="T6" fmla="+- 0 5059 5059"/>
                  <a:gd name="T7" fmla="*/ 5059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2">
                    <a:moveTo>
                      <a:pt x="21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31" name="Group 837"/>
            <p:cNvGrpSpPr>
              <a:grpSpLocks/>
            </p:cNvGrpSpPr>
            <p:nvPr/>
          </p:nvGrpSpPr>
          <p:grpSpPr bwMode="auto">
            <a:xfrm>
              <a:off x="5316" y="5052"/>
              <a:ext cx="22" cy="19"/>
              <a:chOff x="5316" y="5052"/>
              <a:chExt cx="22" cy="19"/>
            </a:xfrm>
          </p:grpSpPr>
          <p:sp>
            <p:nvSpPr>
              <p:cNvPr id="954" name="Freeform 838"/>
              <p:cNvSpPr>
                <a:spLocks/>
              </p:cNvSpPr>
              <p:nvPr/>
            </p:nvSpPr>
            <p:spPr bwMode="auto">
              <a:xfrm>
                <a:off x="5316" y="5052"/>
                <a:ext cx="22" cy="19"/>
              </a:xfrm>
              <a:custGeom>
                <a:avLst/>
                <a:gdLst>
                  <a:gd name="T0" fmla="+- 0 5338 5316"/>
                  <a:gd name="T1" fmla="*/ T0 w 22"/>
                  <a:gd name="T2" fmla="+- 0 5071 5052"/>
                  <a:gd name="T3" fmla="*/ 5071 h 19"/>
                  <a:gd name="T4" fmla="+- 0 5316 5316"/>
                  <a:gd name="T5" fmla="*/ T4 w 22"/>
                  <a:gd name="T6" fmla="+- 0 5052 5052"/>
                  <a:gd name="T7" fmla="*/ 5052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22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32" name="Group 839"/>
            <p:cNvGrpSpPr>
              <a:grpSpLocks/>
            </p:cNvGrpSpPr>
            <p:nvPr/>
          </p:nvGrpSpPr>
          <p:grpSpPr bwMode="auto">
            <a:xfrm>
              <a:off x="5330" y="5042"/>
              <a:ext cx="22" cy="22"/>
              <a:chOff x="5330" y="5042"/>
              <a:chExt cx="22" cy="22"/>
            </a:xfrm>
          </p:grpSpPr>
          <p:sp>
            <p:nvSpPr>
              <p:cNvPr id="953" name="Freeform 840"/>
              <p:cNvSpPr>
                <a:spLocks/>
              </p:cNvSpPr>
              <p:nvPr/>
            </p:nvSpPr>
            <p:spPr bwMode="auto">
              <a:xfrm>
                <a:off x="5330" y="5042"/>
                <a:ext cx="22" cy="22"/>
              </a:xfrm>
              <a:custGeom>
                <a:avLst/>
                <a:gdLst>
                  <a:gd name="T0" fmla="+- 0 5352 5330"/>
                  <a:gd name="T1" fmla="*/ T0 w 22"/>
                  <a:gd name="T2" fmla="+- 0 5064 5042"/>
                  <a:gd name="T3" fmla="*/ 5064 h 22"/>
                  <a:gd name="T4" fmla="+- 0 5330 5330"/>
                  <a:gd name="T5" fmla="*/ T4 w 22"/>
                  <a:gd name="T6" fmla="+- 0 5042 5042"/>
                  <a:gd name="T7" fmla="*/ 5042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2">
                    <a:moveTo>
                      <a:pt x="22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33" name="Group 841"/>
            <p:cNvGrpSpPr>
              <a:grpSpLocks/>
            </p:cNvGrpSpPr>
            <p:nvPr/>
          </p:nvGrpSpPr>
          <p:grpSpPr bwMode="auto">
            <a:xfrm>
              <a:off x="5345" y="5035"/>
              <a:ext cx="22" cy="19"/>
              <a:chOff x="5345" y="5035"/>
              <a:chExt cx="22" cy="19"/>
            </a:xfrm>
          </p:grpSpPr>
          <p:sp>
            <p:nvSpPr>
              <p:cNvPr id="952" name="Freeform 842"/>
              <p:cNvSpPr>
                <a:spLocks/>
              </p:cNvSpPr>
              <p:nvPr/>
            </p:nvSpPr>
            <p:spPr bwMode="auto">
              <a:xfrm>
                <a:off x="5345" y="5035"/>
                <a:ext cx="22" cy="19"/>
              </a:xfrm>
              <a:custGeom>
                <a:avLst/>
                <a:gdLst>
                  <a:gd name="T0" fmla="+- 0 5366 5345"/>
                  <a:gd name="T1" fmla="*/ T0 w 22"/>
                  <a:gd name="T2" fmla="+- 0 5054 5035"/>
                  <a:gd name="T3" fmla="*/ 5054 h 19"/>
                  <a:gd name="T4" fmla="+- 0 5345 5345"/>
                  <a:gd name="T5" fmla="*/ T4 w 22"/>
                  <a:gd name="T6" fmla="+- 0 5035 5035"/>
                  <a:gd name="T7" fmla="*/ 5035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21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34" name="Group 843"/>
            <p:cNvGrpSpPr>
              <a:grpSpLocks/>
            </p:cNvGrpSpPr>
            <p:nvPr/>
          </p:nvGrpSpPr>
          <p:grpSpPr bwMode="auto">
            <a:xfrm>
              <a:off x="5362" y="5028"/>
              <a:ext cx="19" cy="19"/>
              <a:chOff x="5362" y="5028"/>
              <a:chExt cx="19" cy="19"/>
            </a:xfrm>
          </p:grpSpPr>
          <p:sp>
            <p:nvSpPr>
              <p:cNvPr id="951" name="Freeform 844"/>
              <p:cNvSpPr>
                <a:spLocks/>
              </p:cNvSpPr>
              <p:nvPr/>
            </p:nvSpPr>
            <p:spPr bwMode="auto">
              <a:xfrm>
                <a:off x="5362" y="5028"/>
                <a:ext cx="19" cy="19"/>
              </a:xfrm>
              <a:custGeom>
                <a:avLst/>
                <a:gdLst>
                  <a:gd name="T0" fmla="+- 0 5381 5362"/>
                  <a:gd name="T1" fmla="*/ T0 w 19"/>
                  <a:gd name="T2" fmla="+- 0 5047 5028"/>
                  <a:gd name="T3" fmla="*/ 5047 h 19"/>
                  <a:gd name="T4" fmla="+- 0 5362 5362"/>
                  <a:gd name="T5" fmla="*/ T4 w 19"/>
                  <a:gd name="T6" fmla="+- 0 5028 5028"/>
                  <a:gd name="T7" fmla="*/ 5028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35" name="Group 845"/>
            <p:cNvGrpSpPr>
              <a:grpSpLocks/>
            </p:cNvGrpSpPr>
            <p:nvPr/>
          </p:nvGrpSpPr>
          <p:grpSpPr bwMode="auto">
            <a:xfrm>
              <a:off x="4716" y="5306"/>
              <a:ext cx="2" cy="2"/>
              <a:chOff x="4716" y="5306"/>
              <a:chExt cx="2" cy="2"/>
            </a:xfrm>
          </p:grpSpPr>
          <p:sp>
            <p:nvSpPr>
              <p:cNvPr id="950" name="Freeform 846"/>
              <p:cNvSpPr>
                <a:spLocks/>
              </p:cNvSpPr>
              <p:nvPr/>
            </p:nvSpPr>
            <p:spPr bwMode="auto">
              <a:xfrm>
                <a:off x="4716" y="5306"/>
                <a:ext cx="2" cy="2"/>
              </a:xfrm>
              <a:custGeom>
                <a:avLst/>
                <a:gdLst>
                  <a:gd name="T0" fmla="+- 0 4716 4716"/>
                  <a:gd name="T1" fmla="*/ T0 w 2"/>
                  <a:gd name="T2" fmla="+- 0 5309 5306"/>
                  <a:gd name="T3" fmla="*/ 5309 h 2"/>
                  <a:gd name="T4" fmla="+- 0 4718 4716"/>
                  <a:gd name="T5" fmla="*/ T4 w 2"/>
                  <a:gd name="T6" fmla="+- 0 5306 5306"/>
                  <a:gd name="T7" fmla="*/ 5306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" h="2">
                    <a:moveTo>
                      <a:pt x="0" y="3"/>
                    </a:move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36" name="Group 847"/>
            <p:cNvGrpSpPr>
              <a:grpSpLocks/>
            </p:cNvGrpSpPr>
            <p:nvPr/>
          </p:nvGrpSpPr>
          <p:grpSpPr bwMode="auto">
            <a:xfrm>
              <a:off x="4716" y="5314"/>
              <a:ext cx="17" cy="17"/>
              <a:chOff x="4716" y="5314"/>
              <a:chExt cx="17" cy="17"/>
            </a:xfrm>
          </p:grpSpPr>
          <p:sp>
            <p:nvSpPr>
              <p:cNvPr id="949" name="Freeform 848"/>
              <p:cNvSpPr>
                <a:spLocks/>
              </p:cNvSpPr>
              <p:nvPr/>
            </p:nvSpPr>
            <p:spPr bwMode="auto">
              <a:xfrm>
                <a:off x="4716" y="5314"/>
                <a:ext cx="17" cy="17"/>
              </a:xfrm>
              <a:custGeom>
                <a:avLst/>
                <a:gdLst>
                  <a:gd name="T0" fmla="+- 0 4716 4716"/>
                  <a:gd name="T1" fmla="*/ T0 w 17"/>
                  <a:gd name="T2" fmla="+- 0 5330 5314"/>
                  <a:gd name="T3" fmla="*/ 5330 h 17"/>
                  <a:gd name="T4" fmla="+- 0 4733 4716"/>
                  <a:gd name="T5" fmla="*/ T4 w 17"/>
                  <a:gd name="T6" fmla="+- 0 5314 5314"/>
                  <a:gd name="T7" fmla="*/ 5314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7">
                    <a:moveTo>
                      <a:pt x="0" y="16"/>
                    </a:move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37" name="Group 849"/>
            <p:cNvGrpSpPr>
              <a:grpSpLocks/>
            </p:cNvGrpSpPr>
            <p:nvPr/>
          </p:nvGrpSpPr>
          <p:grpSpPr bwMode="auto">
            <a:xfrm>
              <a:off x="4728" y="5321"/>
              <a:ext cx="17" cy="22"/>
              <a:chOff x="4728" y="5321"/>
              <a:chExt cx="17" cy="22"/>
            </a:xfrm>
          </p:grpSpPr>
          <p:sp>
            <p:nvSpPr>
              <p:cNvPr id="948" name="Freeform 850"/>
              <p:cNvSpPr>
                <a:spLocks/>
              </p:cNvSpPr>
              <p:nvPr/>
            </p:nvSpPr>
            <p:spPr bwMode="auto">
              <a:xfrm>
                <a:off x="4728" y="5321"/>
                <a:ext cx="17" cy="22"/>
              </a:xfrm>
              <a:custGeom>
                <a:avLst/>
                <a:gdLst>
                  <a:gd name="T0" fmla="+- 0 4728 4728"/>
                  <a:gd name="T1" fmla="*/ T0 w 17"/>
                  <a:gd name="T2" fmla="+- 0 5342 5321"/>
                  <a:gd name="T3" fmla="*/ 5342 h 22"/>
                  <a:gd name="T4" fmla="+- 0 4745 4728"/>
                  <a:gd name="T5" fmla="*/ T4 w 17"/>
                  <a:gd name="T6" fmla="+- 0 5321 5321"/>
                  <a:gd name="T7" fmla="*/ 5321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22">
                    <a:moveTo>
                      <a:pt x="0" y="21"/>
                    </a:move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38" name="Group 851"/>
            <p:cNvGrpSpPr>
              <a:grpSpLocks/>
            </p:cNvGrpSpPr>
            <p:nvPr/>
          </p:nvGrpSpPr>
          <p:grpSpPr bwMode="auto">
            <a:xfrm>
              <a:off x="4742" y="5328"/>
              <a:ext cx="22" cy="22"/>
              <a:chOff x="4742" y="5328"/>
              <a:chExt cx="22" cy="22"/>
            </a:xfrm>
          </p:grpSpPr>
          <p:sp>
            <p:nvSpPr>
              <p:cNvPr id="947" name="Freeform 852"/>
              <p:cNvSpPr>
                <a:spLocks/>
              </p:cNvSpPr>
              <p:nvPr/>
            </p:nvSpPr>
            <p:spPr bwMode="auto">
              <a:xfrm>
                <a:off x="4742" y="5328"/>
                <a:ext cx="22" cy="22"/>
              </a:xfrm>
              <a:custGeom>
                <a:avLst/>
                <a:gdLst>
                  <a:gd name="T0" fmla="+- 0 4742 4742"/>
                  <a:gd name="T1" fmla="*/ T0 w 22"/>
                  <a:gd name="T2" fmla="+- 0 5350 5328"/>
                  <a:gd name="T3" fmla="*/ 5350 h 22"/>
                  <a:gd name="T4" fmla="+- 0 4764 4742"/>
                  <a:gd name="T5" fmla="*/ T4 w 22"/>
                  <a:gd name="T6" fmla="+- 0 5328 5328"/>
                  <a:gd name="T7" fmla="*/ 5328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2">
                    <a:moveTo>
                      <a:pt x="0" y="22"/>
                    </a:moveTo>
                    <a:lnTo>
                      <a:pt x="2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39" name="Group 853"/>
            <p:cNvGrpSpPr>
              <a:grpSpLocks/>
            </p:cNvGrpSpPr>
            <p:nvPr/>
          </p:nvGrpSpPr>
          <p:grpSpPr bwMode="auto">
            <a:xfrm>
              <a:off x="4757" y="5335"/>
              <a:ext cx="24" cy="22"/>
              <a:chOff x="4757" y="5335"/>
              <a:chExt cx="24" cy="22"/>
            </a:xfrm>
          </p:grpSpPr>
          <p:sp>
            <p:nvSpPr>
              <p:cNvPr id="946" name="Freeform 854"/>
              <p:cNvSpPr>
                <a:spLocks/>
              </p:cNvSpPr>
              <p:nvPr/>
            </p:nvSpPr>
            <p:spPr bwMode="auto">
              <a:xfrm>
                <a:off x="4757" y="5335"/>
                <a:ext cx="24" cy="22"/>
              </a:xfrm>
              <a:custGeom>
                <a:avLst/>
                <a:gdLst>
                  <a:gd name="T0" fmla="+- 0 4757 4757"/>
                  <a:gd name="T1" fmla="*/ T0 w 24"/>
                  <a:gd name="T2" fmla="+- 0 5357 5335"/>
                  <a:gd name="T3" fmla="*/ 5357 h 22"/>
                  <a:gd name="T4" fmla="+- 0 4781 4757"/>
                  <a:gd name="T5" fmla="*/ T4 w 24"/>
                  <a:gd name="T6" fmla="+- 0 5335 5335"/>
                  <a:gd name="T7" fmla="*/ 5335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2">
                    <a:moveTo>
                      <a:pt x="0" y="22"/>
                    </a:moveTo>
                    <a:lnTo>
                      <a:pt x="2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0" name="Group 855"/>
            <p:cNvGrpSpPr>
              <a:grpSpLocks/>
            </p:cNvGrpSpPr>
            <p:nvPr/>
          </p:nvGrpSpPr>
          <p:grpSpPr bwMode="auto">
            <a:xfrm>
              <a:off x="4774" y="5340"/>
              <a:ext cx="22" cy="24"/>
              <a:chOff x="4774" y="5340"/>
              <a:chExt cx="22" cy="24"/>
            </a:xfrm>
          </p:grpSpPr>
          <p:sp>
            <p:nvSpPr>
              <p:cNvPr id="945" name="Freeform 856"/>
              <p:cNvSpPr>
                <a:spLocks/>
              </p:cNvSpPr>
              <p:nvPr/>
            </p:nvSpPr>
            <p:spPr bwMode="auto">
              <a:xfrm>
                <a:off x="4774" y="5340"/>
                <a:ext cx="22" cy="24"/>
              </a:xfrm>
              <a:custGeom>
                <a:avLst/>
                <a:gdLst>
                  <a:gd name="T0" fmla="+- 0 4774 4774"/>
                  <a:gd name="T1" fmla="*/ T0 w 22"/>
                  <a:gd name="T2" fmla="+- 0 5364 5340"/>
                  <a:gd name="T3" fmla="*/ 5364 h 24"/>
                  <a:gd name="T4" fmla="+- 0 4795 4774"/>
                  <a:gd name="T5" fmla="*/ T4 w 22"/>
                  <a:gd name="T6" fmla="+- 0 5340 5340"/>
                  <a:gd name="T7" fmla="*/ 534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2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1" name="Group 857"/>
            <p:cNvGrpSpPr>
              <a:grpSpLocks/>
            </p:cNvGrpSpPr>
            <p:nvPr/>
          </p:nvGrpSpPr>
          <p:grpSpPr bwMode="auto">
            <a:xfrm>
              <a:off x="4788" y="5345"/>
              <a:ext cx="29" cy="26"/>
              <a:chOff x="4788" y="5345"/>
              <a:chExt cx="29" cy="26"/>
            </a:xfrm>
          </p:grpSpPr>
          <p:sp>
            <p:nvSpPr>
              <p:cNvPr id="944" name="Freeform 858"/>
              <p:cNvSpPr>
                <a:spLocks/>
              </p:cNvSpPr>
              <p:nvPr/>
            </p:nvSpPr>
            <p:spPr bwMode="auto">
              <a:xfrm>
                <a:off x="4788" y="5345"/>
                <a:ext cx="29" cy="26"/>
              </a:xfrm>
              <a:custGeom>
                <a:avLst/>
                <a:gdLst>
                  <a:gd name="T0" fmla="+- 0 4788 4788"/>
                  <a:gd name="T1" fmla="*/ T0 w 29"/>
                  <a:gd name="T2" fmla="+- 0 5371 5345"/>
                  <a:gd name="T3" fmla="*/ 5371 h 26"/>
                  <a:gd name="T4" fmla="+- 0 4817 4788"/>
                  <a:gd name="T5" fmla="*/ T4 w 29"/>
                  <a:gd name="T6" fmla="+- 0 5345 5345"/>
                  <a:gd name="T7" fmla="*/ 5345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" h="26">
                    <a:moveTo>
                      <a:pt x="0" y="26"/>
                    </a:move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2" name="Group 859"/>
            <p:cNvGrpSpPr>
              <a:grpSpLocks/>
            </p:cNvGrpSpPr>
            <p:nvPr/>
          </p:nvGrpSpPr>
          <p:grpSpPr bwMode="auto">
            <a:xfrm>
              <a:off x="4807" y="5347"/>
              <a:ext cx="29" cy="29"/>
              <a:chOff x="4807" y="5347"/>
              <a:chExt cx="29" cy="29"/>
            </a:xfrm>
          </p:grpSpPr>
          <p:sp>
            <p:nvSpPr>
              <p:cNvPr id="943" name="Freeform 860"/>
              <p:cNvSpPr>
                <a:spLocks/>
              </p:cNvSpPr>
              <p:nvPr/>
            </p:nvSpPr>
            <p:spPr bwMode="auto">
              <a:xfrm>
                <a:off x="4807" y="5347"/>
                <a:ext cx="29" cy="29"/>
              </a:xfrm>
              <a:custGeom>
                <a:avLst/>
                <a:gdLst>
                  <a:gd name="T0" fmla="+- 0 4807 4807"/>
                  <a:gd name="T1" fmla="*/ T0 w 29"/>
                  <a:gd name="T2" fmla="+- 0 5376 5347"/>
                  <a:gd name="T3" fmla="*/ 5376 h 29"/>
                  <a:gd name="T4" fmla="+- 0 4836 4807"/>
                  <a:gd name="T5" fmla="*/ T4 w 29"/>
                  <a:gd name="T6" fmla="+- 0 5347 5347"/>
                  <a:gd name="T7" fmla="*/ 5347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" h="29">
                    <a:moveTo>
                      <a:pt x="0" y="29"/>
                    </a:move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3" name="Group 861"/>
            <p:cNvGrpSpPr>
              <a:grpSpLocks/>
            </p:cNvGrpSpPr>
            <p:nvPr/>
          </p:nvGrpSpPr>
          <p:grpSpPr bwMode="auto">
            <a:xfrm>
              <a:off x="4826" y="5347"/>
              <a:ext cx="31" cy="31"/>
              <a:chOff x="4826" y="5347"/>
              <a:chExt cx="31" cy="31"/>
            </a:xfrm>
          </p:grpSpPr>
          <p:sp>
            <p:nvSpPr>
              <p:cNvPr id="942" name="Freeform 862"/>
              <p:cNvSpPr>
                <a:spLocks/>
              </p:cNvSpPr>
              <p:nvPr/>
            </p:nvSpPr>
            <p:spPr bwMode="auto">
              <a:xfrm>
                <a:off x="4826" y="5347"/>
                <a:ext cx="31" cy="31"/>
              </a:xfrm>
              <a:custGeom>
                <a:avLst/>
                <a:gdLst>
                  <a:gd name="T0" fmla="+- 0 4826 4826"/>
                  <a:gd name="T1" fmla="*/ T0 w 31"/>
                  <a:gd name="T2" fmla="+- 0 5378 5347"/>
                  <a:gd name="T3" fmla="*/ 5378 h 31"/>
                  <a:gd name="T4" fmla="+- 0 4858 4826"/>
                  <a:gd name="T5" fmla="*/ T4 w 31"/>
                  <a:gd name="T6" fmla="+- 0 5347 5347"/>
                  <a:gd name="T7" fmla="*/ 5347 h 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1" h="31">
                    <a:moveTo>
                      <a:pt x="0" y="31"/>
                    </a:moveTo>
                    <a:lnTo>
                      <a:pt x="3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4" name="Group 863"/>
            <p:cNvGrpSpPr>
              <a:grpSpLocks/>
            </p:cNvGrpSpPr>
            <p:nvPr/>
          </p:nvGrpSpPr>
          <p:grpSpPr bwMode="auto">
            <a:xfrm>
              <a:off x="4848" y="5345"/>
              <a:ext cx="36" cy="36"/>
              <a:chOff x="4848" y="5345"/>
              <a:chExt cx="36" cy="36"/>
            </a:xfrm>
          </p:grpSpPr>
          <p:sp>
            <p:nvSpPr>
              <p:cNvPr id="941" name="Freeform 864"/>
              <p:cNvSpPr>
                <a:spLocks/>
              </p:cNvSpPr>
              <p:nvPr/>
            </p:nvSpPr>
            <p:spPr bwMode="auto">
              <a:xfrm>
                <a:off x="4848" y="5345"/>
                <a:ext cx="36" cy="36"/>
              </a:xfrm>
              <a:custGeom>
                <a:avLst/>
                <a:gdLst>
                  <a:gd name="T0" fmla="+- 0 4848 4848"/>
                  <a:gd name="T1" fmla="*/ T0 w 36"/>
                  <a:gd name="T2" fmla="+- 0 5381 5345"/>
                  <a:gd name="T3" fmla="*/ 5381 h 36"/>
                  <a:gd name="T4" fmla="+- 0 4882 4848"/>
                  <a:gd name="T5" fmla="*/ T4 w 36"/>
                  <a:gd name="T6" fmla="+- 0 5345 5345"/>
                  <a:gd name="T7" fmla="*/ 5345 h 36"/>
                  <a:gd name="T8" fmla="+- 0 4884 4848"/>
                  <a:gd name="T9" fmla="*/ T8 w 36"/>
                  <a:gd name="T10" fmla="+- 0 5345 5345"/>
                  <a:gd name="T11" fmla="*/ 5345 h 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4" y="0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5" name="Group 865"/>
            <p:cNvGrpSpPr>
              <a:grpSpLocks/>
            </p:cNvGrpSpPr>
            <p:nvPr/>
          </p:nvGrpSpPr>
          <p:grpSpPr bwMode="auto">
            <a:xfrm>
              <a:off x="4867" y="5335"/>
              <a:ext cx="48" cy="48"/>
              <a:chOff x="4867" y="5335"/>
              <a:chExt cx="48" cy="48"/>
            </a:xfrm>
          </p:grpSpPr>
          <p:sp>
            <p:nvSpPr>
              <p:cNvPr id="940" name="Freeform 866"/>
              <p:cNvSpPr>
                <a:spLocks/>
              </p:cNvSpPr>
              <p:nvPr/>
            </p:nvSpPr>
            <p:spPr bwMode="auto">
              <a:xfrm>
                <a:off x="4867" y="5335"/>
                <a:ext cx="48" cy="48"/>
              </a:xfrm>
              <a:custGeom>
                <a:avLst/>
                <a:gdLst>
                  <a:gd name="T0" fmla="+- 0 4867 4867"/>
                  <a:gd name="T1" fmla="*/ T0 w 48"/>
                  <a:gd name="T2" fmla="+- 0 5383 5335"/>
                  <a:gd name="T3" fmla="*/ 5383 h 48"/>
                  <a:gd name="T4" fmla="+- 0 4915 4867"/>
                  <a:gd name="T5" fmla="*/ T4 w 48"/>
                  <a:gd name="T6" fmla="+- 0 5335 5335"/>
                  <a:gd name="T7" fmla="*/ 5335 h 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6" name="Group 867"/>
            <p:cNvGrpSpPr>
              <a:grpSpLocks/>
            </p:cNvGrpSpPr>
            <p:nvPr/>
          </p:nvGrpSpPr>
          <p:grpSpPr bwMode="auto">
            <a:xfrm>
              <a:off x="4894" y="5270"/>
              <a:ext cx="110" cy="110"/>
              <a:chOff x="4894" y="5270"/>
              <a:chExt cx="110" cy="110"/>
            </a:xfrm>
          </p:grpSpPr>
          <p:sp>
            <p:nvSpPr>
              <p:cNvPr id="939" name="Freeform 868"/>
              <p:cNvSpPr>
                <a:spLocks/>
              </p:cNvSpPr>
              <p:nvPr/>
            </p:nvSpPr>
            <p:spPr bwMode="auto">
              <a:xfrm>
                <a:off x="4894" y="5270"/>
                <a:ext cx="110" cy="110"/>
              </a:xfrm>
              <a:custGeom>
                <a:avLst/>
                <a:gdLst>
                  <a:gd name="T0" fmla="+- 0 4894 4894"/>
                  <a:gd name="T1" fmla="*/ T0 w 110"/>
                  <a:gd name="T2" fmla="+- 0 5381 5270"/>
                  <a:gd name="T3" fmla="*/ 5381 h 110"/>
                  <a:gd name="T4" fmla="+- 0 5002 4894"/>
                  <a:gd name="T5" fmla="*/ T4 w 110"/>
                  <a:gd name="T6" fmla="+- 0 5270 5270"/>
                  <a:gd name="T7" fmla="*/ 5270 h 110"/>
                  <a:gd name="T8" fmla="+- 0 5004 4894"/>
                  <a:gd name="T9" fmla="*/ T8 w 110"/>
                  <a:gd name="T10" fmla="+- 0 5270 5270"/>
                  <a:gd name="T11" fmla="*/ 5270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10" h="110">
                    <a:moveTo>
                      <a:pt x="0" y="111"/>
                    </a:moveTo>
                    <a:lnTo>
                      <a:pt x="108" y="0"/>
                    </a:lnTo>
                    <a:lnTo>
                      <a:pt x="11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7" name="Group 869"/>
            <p:cNvGrpSpPr>
              <a:grpSpLocks/>
            </p:cNvGrpSpPr>
            <p:nvPr/>
          </p:nvGrpSpPr>
          <p:grpSpPr bwMode="auto">
            <a:xfrm>
              <a:off x="4925" y="5280"/>
              <a:ext cx="94" cy="94"/>
              <a:chOff x="4925" y="5280"/>
              <a:chExt cx="94" cy="94"/>
            </a:xfrm>
          </p:grpSpPr>
          <p:sp>
            <p:nvSpPr>
              <p:cNvPr id="938" name="Freeform 870"/>
              <p:cNvSpPr>
                <a:spLocks/>
              </p:cNvSpPr>
              <p:nvPr/>
            </p:nvSpPr>
            <p:spPr bwMode="auto">
              <a:xfrm>
                <a:off x="4925" y="5280"/>
                <a:ext cx="94" cy="94"/>
              </a:xfrm>
              <a:custGeom>
                <a:avLst/>
                <a:gdLst>
                  <a:gd name="T0" fmla="+- 0 4925 4925"/>
                  <a:gd name="T1" fmla="*/ T0 w 94"/>
                  <a:gd name="T2" fmla="+- 0 5374 5280"/>
                  <a:gd name="T3" fmla="*/ 5374 h 94"/>
                  <a:gd name="T4" fmla="+- 0 5018 4925"/>
                  <a:gd name="T5" fmla="*/ T4 w 94"/>
                  <a:gd name="T6" fmla="+- 0 5280 5280"/>
                  <a:gd name="T7" fmla="*/ 5280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4" h="94">
                    <a:moveTo>
                      <a:pt x="0" y="94"/>
                    </a:moveTo>
                    <a:lnTo>
                      <a:pt x="9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8" name="Group 871"/>
            <p:cNvGrpSpPr>
              <a:grpSpLocks/>
            </p:cNvGrpSpPr>
            <p:nvPr/>
          </p:nvGrpSpPr>
          <p:grpSpPr bwMode="auto">
            <a:xfrm>
              <a:off x="4716" y="5316"/>
              <a:ext cx="38" cy="41"/>
              <a:chOff x="4716" y="5316"/>
              <a:chExt cx="38" cy="41"/>
            </a:xfrm>
          </p:grpSpPr>
          <p:sp>
            <p:nvSpPr>
              <p:cNvPr id="937" name="Freeform 872"/>
              <p:cNvSpPr>
                <a:spLocks/>
              </p:cNvSpPr>
              <p:nvPr/>
            </p:nvSpPr>
            <p:spPr bwMode="auto">
              <a:xfrm>
                <a:off x="4716" y="5316"/>
                <a:ext cx="38" cy="41"/>
              </a:xfrm>
              <a:custGeom>
                <a:avLst/>
                <a:gdLst>
                  <a:gd name="T0" fmla="+- 0 4754 4716"/>
                  <a:gd name="T1" fmla="*/ T0 w 38"/>
                  <a:gd name="T2" fmla="+- 0 5357 5316"/>
                  <a:gd name="T3" fmla="*/ 5357 h 41"/>
                  <a:gd name="T4" fmla="+- 0 4716 4716"/>
                  <a:gd name="T5" fmla="*/ T4 w 38"/>
                  <a:gd name="T6" fmla="+- 0 5316 5316"/>
                  <a:gd name="T7" fmla="*/ 5316 h 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8" h="41">
                    <a:moveTo>
                      <a:pt x="38" y="4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9" name="Group 873"/>
            <p:cNvGrpSpPr>
              <a:grpSpLocks/>
            </p:cNvGrpSpPr>
            <p:nvPr/>
          </p:nvGrpSpPr>
          <p:grpSpPr bwMode="auto">
            <a:xfrm>
              <a:off x="4740" y="5318"/>
              <a:ext cx="53" cy="53"/>
              <a:chOff x="4740" y="5318"/>
              <a:chExt cx="53" cy="53"/>
            </a:xfrm>
          </p:grpSpPr>
          <p:sp>
            <p:nvSpPr>
              <p:cNvPr id="936" name="Freeform 874"/>
              <p:cNvSpPr>
                <a:spLocks/>
              </p:cNvSpPr>
              <p:nvPr/>
            </p:nvSpPr>
            <p:spPr bwMode="auto">
              <a:xfrm>
                <a:off x="4740" y="5318"/>
                <a:ext cx="53" cy="53"/>
              </a:xfrm>
              <a:custGeom>
                <a:avLst/>
                <a:gdLst>
                  <a:gd name="T0" fmla="+- 0 4793 4740"/>
                  <a:gd name="T1" fmla="*/ T0 w 53"/>
                  <a:gd name="T2" fmla="+- 0 5371 5318"/>
                  <a:gd name="T3" fmla="*/ 5371 h 53"/>
                  <a:gd name="T4" fmla="+- 0 4740 4740"/>
                  <a:gd name="T5" fmla="*/ T4 w 53"/>
                  <a:gd name="T6" fmla="+- 0 5318 5318"/>
                  <a:gd name="T7" fmla="*/ 5318 h 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3" h="53">
                    <a:moveTo>
                      <a:pt x="53" y="5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50" name="Group 875"/>
            <p:cNvGrpSpPr>
              <a:grpSpLocks/>
            </p:cNvGrpSpPr>
            <p:nvPr/>
          </p:nvGrpSpPr>
          <p:grpSpPr bwMode="auto">
            <a:xfrm>
              <a:off x="4776" y="5335"/>
              <a:ext cx="43" cy="43"/>
              <a:chOff x="4776" y="5335"/>
              <a:chExt cx="43" cy="43"/>
            </a:xfrm>
          </p:grpSpPr>
          <p:sp>
            <p:nvSpPr>
              <p:cNvPr id="935" name="Freeform 876"/>
              <p:cNvSpPr>
                <a:spLocks/>
              </p:cNvSpPr>
              <p:nvPr/>
            </p:nvSpPr>
            <p:spPr bwMode="auto">
              <a:xfrm>
                <a:off x="4776" y="5335"/>
                <a:ext cx="43" cy="43"/>
              </a:xfrm>
              <a:custGeom>
                <a:avLst/>
                <a:gdLst>
                  <a:gd name="T0" fmla="+- 0 4819 4776"/>
                  <a:gd name="T1" fmla="*/ T0 w 43"/>
                  <a:gd name="T2" fmla="+- 0 5378 5335"/>
                  <a:gd name="T3" fmla="*/ 5378 h 43"/>
                  <a:gd name="T4" fmla="+- 0 4776 4776"/>
                  <a:gd name="T5" fmla="*/ T4 w 43"/>
                  <a:gd name="T6" fmla="+- 0 5335 5335"/>
                  <a:gd name="T7" fmla="*/ 5335 h 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3" h="43">
                    <a:moveTo>
                      <a:pt x="43" y="4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51" name="Group 877"/>
            <p:cNvGrpSpPr>
              <a:grpSpLocks/>
            </p:cNvGrpSpPr>
            <p:nvPr/>
          </p:nvGrpSpPr>
          <p:grpSpPr bwMode="auto">
            <a:xfrm>
              <a:off x="4807" y="5342"/>
              <a:ext cx="41" cy="38"/>
              <a:chOff x="4807" y="5342"/>
              <a:chExt cx="41" cy="38"/>
            </a:xfrm>
          </p:grpSpPr>
          <p:sp>
            <p:nvSpPr>
              <p:cNvPr id="934" name="Freeform 878"/>
              <p:cNvSpPr>
                <a:spLocks/>
              </p:cNvSpPr>
              <p:nvPr/>
            </p:nvSpPr>
            <p:spPr bwMode="auto">
              <a:xfrm>
                <a:off x="4807" y="5342"/>
                <a:ext cx="41" cy="38"/>
              </a:xfrm>
              <a:custGeom>
                <a:avLst/>
                <a:gdLst>
                  <a:gd name="T0" fmla="+- 0 4848 4807"/>
                  <a:gd name="T1" fmla="*/ T0 w 41"/>
                  <a:gd name="T2" fmla="+- 0 5381 5342"/>
                  <a:gd name="T3" fmla="*/ 5381 h 38"/>
                  <a:gd name="T4" fmla="+- 0 4807 4807"/>
                  <a:gd name="T5" fmla="*/ T4 w 41"/>
                  <a:gd name="T6" fmla="+- 0 5342 5342"/>
                  <a:gd name="T7" fmla="*/ 5342 h 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1" h="38">
                    <a:moveTo>
                      <a:pt x="41" y="3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52" name="Group 879"/>
            <p:cNvGrpSpPr>
              <a:grpSpLocks/>
            </p:cNvGrpSpPr>
            <p:nvPr/>
          </p:nvGrpSpPr>
          <p:grpSpPr bwMode="auto">
            <a:xfrm>
              <a:off x="4836" y="5347"/>
              <a:ext cx="34" cy="36"/>
              <a:chOff x="4836" y="5347"/>
              <a:chExt cx="34" cy="36"/>
            </a:xfrm>
          </p:grpSpPr>
          <p:sp>
            <p:nvSpPr>
              <p:cNvPr id="933" name="Freeform 880"/>
              <p:cNvSpPr>
                <a:spLocks/>
              </p:cNvSpPr>
              <p:nvPr/>
            </p:nvSpPr>
            <p:spPr bwMode="auto">
              <a:xfrm>
                <a:off x="4836" y="5347"/>
                <a:ext cx="34" cy="36"/>
              </a:xfrm>
              <a:custGeom>
                <a:avLst/>
                <a:gdLst>
                  <a:gd name="T0" fmla="+- 0 4870 4836"/>
                  <a:gd name="T1" fmla="*/ T0 w 34"/>
                  <a:gd name="T2" fmla="+- 0 5383 5347"/>
                  <a:gd name="T3" fmla="*/ 5383 h 36"/>
                  <a:gd name="T4" fmla="+- 0 4836 4836"/>
                  <a:gd name="T5" fmla="*/ T4 w 34"/>
                  <a:gd name="T6" fmla="+- 0 5347 5347"/>
                  <a:gd name="T7" fmla="*/ 5347 h 36"/>
                  <a:gd name="T8" fmla="+- 0 4836 4836"/>
                  <a:gd name="T9" fmla="*/ T8 w 34"/>
                  <a:gd name="T10" fmla="+- 0 5347 5347"/>
                  <a:gd name="T11" fmla="*/ 5347 h 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4" h="36">
                    <a:moveTo>
                      <a:pt x="34" y="3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53" name="Group 881"/>
            <p:cNvGrpSpPr>
              <a:grpSpLocks/>
            </p:cNvGrpSpPr>
            <p:nvPr/>
          </p:nvGrpSpPr>
          <p:grpSpPr bwMode="auto">
            <a:xfrm>
              <a:off x="4858" y="5347"/>
              <a:ext cx="34" cy="34"/>
              <a:chOff x="4858" y="5347"/>
              <a:chExt cx="34" cy="34"/>
            </a:xfrm>
          </p:grpSpPr>
          <p:sp>
            <p:nvSpPr>
              <p:cNvPr id="932" name="Freeform 882"/>
              <p:cNvSpPr>
                <a:spLocks/>
              </p:cNvSpPr>
              <p:nvPr/>
            </p:nvSpPr>
            <p:spPr bwMode="auto">
              <a:xfrm>
                <a:off x="4858" y="5347"/>
                <a:ext cx="34" cy="34"/>
              </a:xfrm>
              <a:custGeom>
                <a:avLst/>
                <a:gdLst>
                  <a:gd name="T0" fmla="+- 0 4891 4858"/>
                  <a:gd name="T1" fmla="*/ T0 w 34"/>
                  <a:gd name="T2" fmla="+- 0 5381 5347"/>
                  <a:gd name="T3" fmla="*/ 5381 h 34"/>
                  <a:gd name="T4" fmla="+- 0 4858 4858"/>
                  <a:gd name="T5" fmla="*/ T4 w 34"/>
                  <a:gd name="T6" fmla="+- 0 5347 5347"/>
                  <a:gd name="T7" fmla="*/ 5347 h 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4" h="34">
                    <a:moveTo>
                      <a:pt x="33" y="3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54" name="Group 883"/>
            <p:cNvGrpSpPr>
              <a:grpSpLocks/>
            </p:cNvGrpSpPr>
            <p:nvPr/>
          </p:nvGrpSpPr>
          <p:grpSpPr bwMode="auto">
            <a:xfrm>
              <a:off x="4879" y="5345"/>
              <a:ext cx="31" cy="31"/>
              <a:chOff x="4879" y="5345"/>
              <a:chExt cx="31" cy="31"/>
            </a:xfrm>
          </p:grpSpPr>
          <p:sp>
            <p:nvSpPr>
              <p:cNvPr id="931" name="Freeform 884"/>
              <p:cNvSpPr>
                <a:spLocks/>
              </p:cNvSpPr>
              <p:nvPr/>
            </p:nvSpPr>
            <p:spPr bwMode="auto">
              <a:xfrm>
                <a:off x="4879" y="5345"/>
                <a:ext cx="31" cy="31"/>
              </a:xfrm>
              <a:custGeom>
                <a:avLst/>
                <a:gdLst>
                  <a:gd name="T0" fmla="+- 0 4910 4879"/>
                  <a:gd name="T1" fmla="*/ T0 w 31"/>
                  <a:gd name="T2" fmla="+- 0 5376 5345"/>
                  <a:gd name="T3" fmla="*/ 5376 h 31"/>
                  <a:gd name="T4" fmla="+- 0 4879 4879"/>
                  <a:gd name="T5" fmla="*/ T4 w 31"/>
                  <a:gd name="T6" fmla="+- 0 5345 5345"/>
                  <a:gd name="T7" fmla="*/ 5345 h 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1" h="31">
                    <a:moveTo>
                      <a:pt x="31" y="3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55" name="Group 885"/>
            <p:cNvGrpSpPr>
              <a:grpSpLocks/>
            </p:cNvGrpSpPr>
            <p:nvPr/>
          </p:nvGrpSpPr>
          <p:grpSpPr bwMode="auto">
            <a:xfrm>
              <a:off x="4898" y="5342"/>
              <a:ext cx="29" cy="29"/>
              <a:chOff x="4898" y="5342"/>
              <a:chExt cx="29" cy="29"/>
            </a:xfrm>
          </p:grpSpPr>
          <p:sp>
            <p:nvSpPr>
              <p:cNvPr id="930" name="Freeform 886"/>
              <p:cNvSpPr>
                <a:spLocks/>
              </p:cNvSpPr>
              <p:nvPr/>
            </p:nvSpPr>
            <p:spPr bwMode="auto">
              <a:xfrm>
                <a:off x="4898" y="5342"/>
                <a:ext cx="29" cy="29"/>
              </a:xfrm>
              <a:custGeom>
                <a:avLst/>
                <a:gdLst>
                  <a:gd name="T0" fmla="+- 0 4927 4898"/>
                  <a:gd name="T1" fmla="*/ T0 w 29"/>
                  <a:gd name="T2" fmla="+- 0 5371 5342"/>
                  <a:gd name="T3" fmla="*/ 5371 h 29"/>
                  <a:gd name="T4" fmla="+- 0 4898 4898"/>
                  <a:gd name="T5" fmla="*/ T4 w 29"/>
                  <a:gd name="T6" fmla="+- 0 5342 5342"/>
                  <a:gd name="T7" fmla="*/ 5342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" h="29">
                    <a:moveTo>
                      <a:pt x="29" y="2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56" name="Group 887"/>
            <p:cNvGrpSpPr>
              <a:grpSpLocks/>
            </p:cNvGrpSpPr>
            <p:nvPr/>
          </p:nvGrpSpPr>
          <p:grpSpPr bwMode="auto">
            <a:xfrm>
              <a:off x="4915" y="5335"/>
              <a:ext cx="29" cy="29"/>
              <a:chOff x="4915" y="5335"/>
              <a:chExt cx="29" cy="29"/>
            </a:xfrm>
          </p:grpSpPr>
          <p:sp>
            <p:nvSpPr>
              <p:cNvPr id="929" name="Freeform 888"/>
              <p:cNvSpPr>
                <a:spLocks/>
              </p:cNvSpPr>
              <p:nvPr/>
            </p:nvSpPr>
            <p:spPr bwMode="auto">
              <a:xfrm>
                <a:off x="4915" y="5335"/>
                <a:ext cx="29" cy="29"/>
              </a:xfrm>
              <a:custGeom>
                <a:avLst/>
                <a:gdLst>
                  <a:gd name="T0" fmla="+- 0 4944 4915"/>
                  <a:gd name="T1" fmla="*/ T0 w 29"/>
                  <a:gd name="T2" fmla="+- 0 5364 5335"/>
                  <a:gd name="T3" fmla="*/ 5364 h 29"/>
                  <a:gd name="T4" fmla="+- 0 4915 4915"/>
                  <a:gd name="T5" fmla="*/ T4 w 29"/>
                  <a:gd name="T6" fmla="+- 0 5335 5335"/>
                  <a:gd name="T7" fmla="*/ 5335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" h="29">
                    <a:moveTo>
                      <a:pt x="29" y="2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57" name="Group 889"/>
            <p:cNvGrpSpPr>
              <a:grpSpLocks/>
            </p:cNvGrpSpPr>
            <p:nvPr/>
          </p:nvGrpSpPr>
          <p:grpSpPr bwMode="auto">
            <a:xfrm>
              <a:off x="4930" y="5328"/>
              <a:ext cx="29" cy="29"/>
              <a:chOff x="4930" y="5328"/>
              <a:chExt cx="29" cy="29"/>
            </a:xfrm>
          </p:grpSpPr>
          <p:sp>
            <p:nvSpPr>
              <p:cNvPr id="928" name="Freeform 890"/>
              <p:cNvSpPr>
                <a:spLocks/>
              </p:cNvSpPr>
              <p:nvPr/>
            </p:nvSpPr>
            <p:spPr bwMode="auto">
              <a:xfrm>
                <a:off x="4930" y="5328"/>
                <a:ext cx="29" cy="29"/>
              </a:xfrm>
              <a:custGeom>
                <a:avLst/>
                <a:gdLst>
                  <a:gd name="T0" fmla="+- 0 4958 4930"/>
                  <a:gd name="T1" fmla="*/ T0 w 29"/>
                  <a:gd name="T2" fmla="+- 0 5357 5328"/>
                  <a:gd name="T3" fmla="*/ 5357 h 29"/>
                  <a:gd name="T4" fmla="+- 0 4930 4930"/>
                  <a:gd name="T5" fmla="*/ T4 w 29"/>
                  <a:gd name="T6" fmla="+- 0 5328 5328"/>
                  <a:gd name="T7" fmla="*/ 5328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" h="29">
                    <a:moveTo>
                      <a:pt x="28" y="2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58" name="Group 891"/>
            <p:cNvGrpSpPr>
              <a:grpSpLocks/>
            </p:cNvGrpSpPr>
            <p:nvPr/>
          </p:nvGrpSpPr>
          <p:grpSpPr bwMode="auto">
            <a:xfrm>
              <a:off x="4944" y="5318"/>
              <a:ext cx="29" cy="29"/>
              <a:chOff x="4944" y="5318"/>
              <a:chExt cx="29" cy="29"/>
            </a:xfrm>
          </p:grpSpPr>
          <p:sp>
            <p:nvSpPr>
              <p:cNvPr id="927" name="Freeform 892"/>
              <p:cNvSpPr>
                <a:spLocks/>
              </p:cNvSpPr>
              <p:nvPr/>
            </p:nvSpPr>
            <p:spPr bwMode="auto">
              <a:xfrm>
                <a:off x="4944" y="5318"/>
                <a:ext cx="29" cy="29"/>
              </a:xfrm>
              <a:custGeom>
                <a:avLst/>
                <a:gdLst>
                  <a:gd name="T0" fmla="+- 0 4973 4944"/>
                  <a:gd name="T1" fmla="*/ T0 w 29"/>
                  <a:gd name="T2" fmla="+- 0 5347 5318"/>
                  <a:gd name="T3" fmla="*/ 5347 h 29"/>
                  <a:gd name="T4" fmla="+- 0 4944 4944"/>
                  <a:gd name="T5" fmla="*/ T4 w 29"/>
                  <a:gd name="T6" fmla="+- 0 5318 5318"/>
                  <a:gd name="T7" fmla="*/ 5318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" h="29">
                    <a:moveTo>
                      <a:pt x="29" y="2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59" name="Group 893"/>
            <p:cNvGrpSpPr>
              <a:grpSpLocks/>
            </p:cNvGrpSpPr>
            <p:nvPr/>
          </p:nvGrpSpPr>
          <p:grpSpPr bwMode="auto">
            <a:xfrm>
              <a:off x="4956" y="5309"/>
              <a:ext cx="29" cy="26"/>
              <a:chOff x="4956" y="5309"/>
              <a:chExt cx="29" cy="26"/>
            </a:xfrm>
          </p:grpSpPr>
          <p:sp>
            <p:nvSpPr>
              <p:cNvPr id="926" name="Freeform 894"/>
              <p:cNvSpPr>
                <a:spLocks/>
              </p:cNvSpPr>
              <p:nvPr/>
            </p:nvSpPr>
            <p:spPr bwMode="auto">
              <a:xfrm>
                <a:off x="4956" y="5309"/>
                <a:ext cx="29" cy="26"/>
              </a:xfrm>
              <a:custGeom>
                <a:avLst/>
                <a:gdLst>
                  <a:gd name="T0" fmla="+- 0 4985 4956"/>
                  <a:gd name="T1" fmla="*/ T0 w 29"/>
                  <a:gd name="T2" fmla="+- 0 5335 5309"/>
                  <a:gd name="T3" fmla="*/ 5335 h 26"/>
                  <a:gd name="T4" fmla="+- 0 4956 4956"/>
                  <a:gd name="T5" fmla="*/ T4 w 29"/>
                  <a:gd name="T6" fmla="+- 0 5309 5309"/>
                  <a:gd name="T7" fmla="*/ 5309 h 26"/>
                  <a:gd name="T8" fmla="+- 0 4958 4956"/>
                  <a:gd name="T9" fmla="*/ T8 w 29"/>
                  <a:gd name="T10" fmla="+- 0 5309 5309"/>
                  <a:gd name="T11" fmla="*/ 5309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9" h="26">
                    <a:moveTo>
                      <a:pt x="29" y="2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60" name="Group 895"/>
            <p:cNvGrpSpPr>
              <a:grpSpLocks/>
            </p:cNvGrpSpPr>
            <p:nvPr/>
          </p:nvGrpSpPr>
          <p:grpSpPr bwMode="auto">
            <a:xfrm>
              <a:off x="4968" y="5297"/>
              <a:ext cx="26" cy="26"/>
              <a:chOff x="4968" y="5297"/>
              <a:chExt cx="26" cy="26"/>
            </a:xfrm>
          </p:grpSpPr>
          <p:sp>
            <p:nvSpPr>
              <p:cNvPr id="925" name="Freeform 896"/>
              <p:cNvSpPr>
                <a:spLocks/>
              </p:cNvSpPr>
              <p:nvPr/>
            </p:nvSpPr>
            <p:spPr bwMode="auto">
              <a:xfrm>
                <a:off x="4968" y="5297"/>
                <a:ext cx="26" cy="26"/>
              </a:xfrm>
              <a:custGeom>
                <a:avLst/>
                <a:gdLst>
                  <a:gd name="T0" fmla="+- 0 4994 4968"/>
                  <a:gd name="T1" fmla="*/ T0 w 26"/>
                  <a:gd name="T2" fmla="+- 0 5323 5297"/>
                  <a:gd name="T3" fmla="*/ 5323 h 26"/>
                  <a:gd name="T4" fmla="+- 0 4968 4968"/>
                  <a:gd name="T5" fmla="*/ T4 w 26"/>
                  <a:gd name="T6" fmla="+- 0 5297 5297"/>
                  <a:gd name="T7" fmla="*/ 5297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6">
                    <a:moveTo>
                      <a:pt x="26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61" name="Group 897"/>
            <p:cNvGrpSpPr>
              <a:grpSpLocks/>
            </p:cNvGrpSpPr>
            <p:nvPr/>
          </p:nvGrpSpPr>
          <p:grpSpPr bwMode="auto">
            <a:xfrm>
              <a:off x="4980" y="5285"/>
              <a:ext cx="24" cy="26"/>
              <a:chOff x="4980" y="5285"/>
              <a:chExt cx="24" cy="26"/>
            </a:xfrm>
          </p:grpSpPr>
          <p:sp>
            <p:nvSpPr>
              <p:cNvPr id="924" name="Freeform 898"/>
              <p:cNvSpPr>
                <a:spLocks/>
              </p:cNvSpPr>
              <p:nvPr/>
            </p:nvSpPr>
            <p:spPr bwMode="auto">
              <a:xfrm>
                <a:off x="4980" y="5285"/>
                <a:ext cx="24" cy="26"/>
              </a:xfrm>
              <a:custGeom>
                <a:avLst/>
                <a:gdLst>
                  <a:gd name="T0" fmla="+- 0 5004 4980"/>
                  <a:gd name="T1" fmla="*/ T0 w 24"/>
                  <a:gd name="T2" fmla="+- 0 5311 5285"/>
                  <a:gd name="T3" fmla="*/ 5311 h 26"/>
                  <a:gd name="T4" fmla="+- 0 4980 4980"/>
                  <a:gd name="T5" fmla="*/ T4 w 24"/>
                  <a:gd name="T6" fmla="+- 0 5285 5285"/>
                  <a:gd name="T7" fmla="*/ 5285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62" name="Group 899"/>
            <p:cNvGrpSpPr>
              <a:grpSpLocks/>
            </p:cNvGrpSpPr>
            <p:nvPr/>
          </p:nvGrpSpPr>
          <p:grpSpPr bwMode="auto">
            <a:xfrm>
              <a:off x="4987" y="5270"/>
              <a:ext cx="26" cy="26"/>
              <a:chOff x="4987" y="5270"/>
              <a:chExt cx="26" cy="26"/>
            </a:xfrm>
          </p:grpSpPr>
          <p:sp>
            <p:nvSpPr>
              <p:cNvPr id="923" name="Freeform 900"/>
              <p:cNvSpPr>
                <a:spLocks/>
              </p:cNvSpPr>
              <p:nvPr/>
            </p:nvSpPr>
            <p:spPr bwMode="auto">
              <a:xfrm>
                <a:off x="4987" y="5270"/>
                <a:ext cx="26" cy="26"/>
              </a:xfrm>
              <a:custGeom>
                <a:avLst/>
                <a:gdLst>
                  <a:gd name="T0" fmla="+- 0 5014 4987"/>
                  <a:gd name="T1" fmla="*/ T0 w 26"/>
                  <a:gd name="T2" fmla="+- 0 5297 5270"/>
                  <a:gd name="T3" fmla="*/ 5297 h 26"/>
                  <a:gd name="T4" fmla="+- 0 4987 4987"/>
                  <a:gd name="T5" fmla="*/ T4 w 26"/>
                  <a:gd name="T6" fmla="+- 0 5270 5270"/>
                  <a:gd name="T7" fmla="*/ 5270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6">
                    <a:moveTo>
                      <a:pt x="27" y="2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63" name="Group 901"/>
            <p:cNvGrpSpPr>
              <a:grpSpLocks/>
            </p:cNvGrpSpPr>
            <p:nvPr/>
          </p:nvGrpSpPr>
          <p:grpSpPr bwMode="auto">
            <a:xfrm>
              <a:off x="3240" y="6144"/>
              <a:ext cx="29" cy="26"/>
              <a:chOff x="3240" y="6144"/>
              <a:chExt cx="29" cy="26"/>
            </a:xfrm>
          </p:grpSpPr>
          <p:sp>
            <p:nvSpPr>
              <p:cNvPr id="922" name="Freeform 902"/>
              <p:cNvSpPr>
                <a:spLocks/>
              </p:cNvSpPr>
              <p:nvPr/>
            </p:nvSpPr>
            <p:spPr bwMode="auto">
              <a:xfrm>
                <a:off x="3240" y="6144"/>
                <a:ext cx="29" cy="26"/>
              </a:xfrm>
              <a:custGeom>
                <a:avLst/>
                <a:gdLst>
                  <a:gd name="T0" fmla="+- 0 3240 3240"/>
                  <a:gd name="T1" fmla="*/ T0 w 29"/>
                  <a:gd name="T2" fmla="+- 0 6170 6144"/>
                  <a:gd name="T3" fmla="*/ 6170 h 26"/>
                  <a:gd name="T4" fmla="+- 0 3269 3240"/>
                  <a:gd name="T5" fmla="*/ T4 w 29"/>
                  <a:gd name="T6" fmla="+- 0 6144 6144"/>
                  <a:gd name="T7" fmla="*/ 6144 h 26"/>
                  <a:gd name="T8" fmla="+- 0 3269 3240"/>
                  <a:gd name="T9" fmla="*/ T8 w 29"/>
                  <a:gd name="T10" fmla="+- 0 6144 6144"/>
                  <a:gd name="T11" fmla="*/ 6144 h 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9" h="26">
                    <a:moveTo>
                      <a:pt x="0" y="26"/>
                    </a:move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64" name="Group 903"/>
            <p:cNvGrpSpPr>
              <a:grpSpLocks/>
            </p:cNvGrpSpPr>
            <p:nvPr/>
          </p:nvGrpSpPr>
          <p:grpSpPr bwMode="auto">
            <a:xfrm>
              <a:off x="3240" y="6113"/>
              <a:ext cx="82" cy="84"/>
              <a:chOff x="3240" y="6113"/>
              <a:chExt cx="82" cy="84"/>
            </a:xfrm>
          </p:grpSpPr>
          <p:sp>
            <p:nvSpPr>
              <p:cNvPr id="921" name="Freeform 904"/>
              <p:cNvSpPr>
                <a:spLocks/>
              </p:cNvSpPr>
              <p:nvPr/>
            </p:nvSpPr>
            <p:spPr bwMode="auto">
              <a:xfrm>
                <a:off x="3240" y="6113"/>
                <a:ext cx="82" cy="84"/>
              </a:xfrm>
              <a:custGeom>
                <a:avLst/>
                <a:gdLst>
                  <a:gd name="T0" fmla="+- 0 3240 3240"/>
                  <a:gd name="T1" fmla="*/ T0 w 82"/>
                  <a:gd name="T2" fmla="+- 0 6197 6113"/>
                  <a:gd name="T3" fmla="*/ 6197 h 84"/>
                  <a:gd name="T4" fmla="+- 0 3322 3240"/>
                  <a:gd name="T5" fmla="*/ T4 w 82"/>
                  <a:gd name="T6" fmla="+- 0 6113 6113"/>
                  <a:gd name="T7" fmla="*/ 6113 h 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2" h="84">
                    <a:moveTo>
                      <a:pt x="0" y="84"/>
                    </a:moveTo>
                    <a:lnTo>
                      <a:pt x="8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65" name="Group 905"/>
            <p:cNvGrpSpPr>
              <a:grpSpLocks/>
            </p:cNvGrpSpPr>
            <p:nvPr/>
          </p:nvGrpSpPr>
          <p:grpSpPr bwMode="auto">
            <a:xfrm>
              <a:off x="3240" y="6194"/>
              <a:ext cx="24" cy="24"/>
              <a:chOff x="3240" y="6194"/>
              <a:chExt cx="24" cy="24"/>
            </a:xfrm>
          </p:grpSpPr>
          <p:sp>
            <p:nvSpPr>
              <p:cNvPr id="920" name="Freeform 906"/>
              <p:cNvSpPr>
                <a:spLocks/>
              </p:cNvSpPr>
              <p:nvPr/>
            </p:nvSpPr>
            <p:spPr bwMode="auto">
              <a:xfrm>
                <a:off x="3240" y="6194"/>
                <a:ext cx="24" cy="24"/>
              </a:xfrm>
              <a:custGeom>
                <a:avLst/>
                <a:gdLst>
                  <a:gd name="T0" fmla="+- 0 3240 3240"/>
                  <a:gd name="T1" fmla="*/ T0 w 24"/>
                  <a:gd name="T2" fmla="+- 0 6218 6194"/>
                  <a:gd name="T3" fmla="*/ 6218 h 24"/>
                  <a:gd name="T4" fmla="+- 0 3264 3240"/>
                  <a:gd name="T5" fmla="*/ T4 w 24"/>
                  <a:gd name="T6" fmla="+- 0 6194 6194"/>
                  <a:gd name="T7" fmla="*/ 619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2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66" name="Group 907"/>
            <p:cNvGrpSpPr>
              <a:grpSpLocks/>
            </p:cNvGrpSpPr>
            <p:nvPr/>
          </p:nvGrpSpPr>
          <p:grpSpPr bwMode="auto">
            <a:xfrm>
              <a:off x="3302" y="6084"/>
              <a:ext cx="74" cy="72"/>
              <a:chOff x="3302" y="6084"/>
              <a:chExt cx="74" cy="72"/>
            </a:xfrm>
          </p:grpSpPr>
          <p:sp>
            <p:nvSpPr>
              <p:cNvPr id="919" name="Freeform 908"/>
              <p:cNvSpPr>
                <a:spLocks/>
              </p:cNvSpPr>
              <p:nvPr/>
            </p:nvSpPr>
            <p:spPr bwMode="auto">
              <a:xfrm>
                <a:off x="3302" y="6084"/>
                <a:ext cx="74" cy="72"/>
              </a:xfrm>
              <a:custGeom>
                <a:avLst/>
                <a:gdLst>
                  <a:gd name="T0" fmla="+- 0 3302 3302"/>
                  <a:gd name="T1" fmla="*/ T0 w 74"/>
                  <a:gd name="T2" fmla="+- 0 6156 6084"/>
                  <a:gd name="T3" fmla="*/ 6156 h 72"/>
                  <a:gd name="T4" fmla="+- 0 3377 3302"/>
                  <a:gd name="T5" fmla="*/ T4 w 74"/>
                  <a:gd name="T6" fmla="+- 0 6084 6084"/>
                  <a:gd name="T7" fmla="*/ 6084 h 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2">
                    <a:moveTo>
                      <a:pt x="0" y="72"/>
                    </a:moveTo>
                    <a:lnTo>
                      <a:pt x="7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67" name="Group 909"/>
            <p:cNvGrpSpPr>
              <a:grpSpLocks/>
            </p:cNvGrpSpPr>
            <p:nvPr/>
          </p:nvGrpSpPr>
          <p:grpSpPr bwMode="auto">
            <a:xfrm>
              <a:off x="3240" y="6218"/>
              <a:ext cx="24" cy="24"/>
              <a:chOff x="3240" y="6218"/>
              <a:chExt cx="24" cy="24"/>
            </a:xfrm>
          </p:grpSpPr>
          <p:sp>
            <p:nvSpPr>
              <p:cNvPr id="918" name="Freeform 910"/>
              <p:cNvSpPr>
                <a:spLocks/>
              </p:cNvSpPr>
              <p:nvPr/>
            </p:nvSpPr>
            <p:spPr bwMode="auto">
              <a:xfrm>
                <a:off x="3240" y="6218"/>
                <a:ext cx="24" cy="24"/>
              </a:xfrm>
              <a:custGeom>
                <a:avLst/>
                <a:gdLst>
                  <a:gd name="T0" fmla="+- 0 3240 3240"/>
                  <a:gd name="T1" fmla="*/ T0 w 24"/>
                  <a:gd name="T2" fmla="+- 0 6242 6218"/>
                  <a:gd name="T3" fmla="*/ 6242 h 24"/>
                  <a:gd name="T4" fmla="+- 0 3264 3240"/>
                  <a:gd name="T5" fmla="*/ T4 w 24"/>
                  <a:gd name="T6" fmla="+- 0 6218 6218"/>
                  <a:gd name="T7" fmla="*/ 6218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2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68" name="Group 911"/>
            <p:cNvGrpSpPr>
              <a:grpSpLocks/>
            </p:cNvGrpSpPr>
            <p:nvPr/>
          </p:nvGrpSpPr>
          <p:grpSpPr bwMode="auto">
            <a:xfrm>
              <a:off x="3355" y="6053"/>
              <a:ext cx="74" cy="72"/>
              <a:chOff x="3355" y="6053"/>
              <a:chExt cx="74" cy="72"/>
            </a:xfrm>
          </p:grpSpPr>
          <p:sp>
            <p:nvSpPr>
              <p:cNvPr id="917" name="Freeform 912"/>
              <p:cNvSpPr>
                <a:spLocks/>
              </p:cNvSpPr>
              <p:nvPr/>
            </p:nvSpPr>
            <p:spPr bwMode="auto">
              <a:xfrm>
                <a:off x="3355" y="6053"/>
                <a:ext cx="74" cy="72"/>
              </a:xfrm>
              <a:custGeom>
                <a:avLst/>
                <a:gdLst>
                  <a:gd name="T0" fmla="+- 0 3355 3355"/>
                  <a:gd name="T1" fmla="*/ T0 w 74"/>
                  <a:gd name="T2" fmla="+- 0 6125 6053"/>
                  <a:gd name="T3" fmla="*/ 6125 h 72"/>
                  <a:gd name="T4" fmla="+- 0 3430 3355"/>
                  <a:gd name="T5" fmla="*/ T4 w 74"/>
                  <a:gd name="T6" fmla="+- 0 6053 6053"/>
                  <a:gd name="T7" fmla="*/ 6053 h 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2">
                    <a:moveTo>
                      <a:pt x="0" y="72"/>
                    </a:moveTo>
                    <a:lnTo>
                      <a:pt x="7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69" name="Group 913"/>
            <p:cNvGrpSpPr>
              <a:grpSpLocks/>
            </p:cNvGrpSpPr>
            <p:nvPr/>
          </p:nvGrpSpPr>
          <p:grpSpPr bwMode="auto">
            <a:xfrm>
              <a:off x="3240" y="6240"/>
              <a:ext cx="24" cy="24"/>
              <a:chOff x="3240" y="6240"/>
              <a:chExt cx="24" cy="24"/>
            </a:xfrm>
          </p:grpSpPr>
          <p:sp>
            <p:nvSpPr>
              <p:cNvPr id="916" name="Freeform 914"/>
              <p:cNvSpPr>
                <a:spLocks/>
              </p:cNvSpPr>
              <p:nvPr/>
            </p:nvSpPr>
            <p:spPr bwMode="auto">
              <a:xfrm>
                <a:off x="3240" y="6240"/>
                <a:ext cx="24" cy="24"/>
              </a:xfrm>
              <a:custGeom>
                <a:avLst/>
                <a:gdLst>
                  <a:gd name="T0" fmla="+- 0 3240 3240"/>
                  <a:gd name="T1" fmla="*/ T0 w 24"/>
                  <a:gd name="T2" fmla="+- 0 6264 6240"/>
                  <a:gd name="T3" fmla="*/ 6264 h 24"/>
                  <a:gd name="T4" fmla="+- 0 3264 3240"/>
                  <a:gd name="T5" fmla="*/ T4 w 24"/>
                  <a:gd name="T6" fmla="+- 0 6240 6240"/>
                  <a:gd name="T7" fmla="*/ 624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2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70" name="Group 915"/>
            <p:cNvGrpSpPr>
              <a:grpSpLocks/>
            </p:cNvGrpSpPr>
            <p:nvPr/>
          </p:nvGrpSpPr>
          <p:grpSpPr bwMode="auto">
            <a:xfrm>
              <a:off x="3410" y="6019"/>
              <a:ext cx="74" cy="77"/>
              <a:chOff x="3410" y="6019"/>
              <a:chExt cx="74" cy="77"/>
            </a:xfrm>
          </p:grpSpPr>
          <p:sp>
            <p:nvSpPr>
              <p:cNvPr id="915" name="Freeform 916"/>
              <p:cNvSpPr>
                <a:spLocks/>
              </p:cNvSpPr>
              <p:nvPr/>
            </p:nvSpPr>
            <p:spPr bwMode="auto">
              <a:xfrm>
                <a:off x="3410" y="6019"/>
                <a:ext cx="74" cy="77"/>
              </a:xfrm>
              <a:custGeom>
                <a:avLst/>
                <a:gdLst>
                  <a:gd name="T0" fmla="+- 0 3410 3410"/>
                  <a:gd name="T1" fmla="*/ T0 w 74"/>
                  <a:gd name="T2" fmla="+- 0 6096 6019"/>
                  <a:gd name="T3" fmla="*/ 6096 h 77"/>
                  <a:gd name="T4" fmla="+- 0 3485 3410"/>
                  <a:gd name="T5" fmla="*/ T4 w 74"/>
                  <a:gd name="T6" fmla="+- 0 6019 6019"/>
                  <a:gd name="T7" fmla="*/ 6019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7">
                    <a:moveTo>
                      <a:pt x="0" y="77"/>
                    </a:moveTo>
                    <a:lnTo>
                      <a:pt x="7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71" name="Group 917"/>
            <p:cNvGrpSpPr>
              <a:grpSpLocks/>
            </p:cNvGrpSpPr>
            <p:nvPr/>
          </p:nvGrpSpPr>
          <p:grpSpPr bwMode="auto">
            <a:xfrm>
              <a:off x="3240" y="6264"/>
              <a:ext cx="24" cy="24"/>
              <a:chOff x="3240" y="6264"/>
              <a:chExt cx="24" cy="24"/>
            </a:xfrm>
          </p:grpSpPr>
          <p:sp>
            <p:nvSpPr>
              <p:cNvPr id="914" name="Freeform 918"/>
              <p:cNvSpPr>
                <a:spLocks/>
              </p:cNvSpPr>
              <p:nvPr/>
            </p:nvSpPr>
            <p:spPr bwMode="auto">
              <a:xfrm>
                <a:off x="3240" y="6264"/>
                <a:ext cx="24" cy="24"/>
              </a:xfrm>
              <a:custGeom>
                <a:avLst/>
                <a:gdLst>
                  <a:gd name="T0" fmla="+- 0 3240 3240"/>
                  <a:gd name="T1" fmla="*/ T0 w 24"/>
                  <a:gd name="T2" fmla="+- 0 6288 6264"/>
                  <a:gd name="T3" fmla="*/ 6288 h 24"/>
                  <a:gd name="T4" fmla="+- 0 3264 3240"/>
                  <a:gd name="T5" fmla="*/ T4 w 24"/>
                  <a:gd name="T6" fmla="+- 0 6264 6264"/>
                  <a:gd name="T7" fmla="*/ 6264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2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72" name="Group 919"/>
            <p:cNvGrpSpPr>
              <a:grpSpLocks/>
            </p:cNvGrpSpPr>
            <p:nvPr/>
          </p:nvGrpSpPr>
          <p:grpSpPr bwMode="auto">
            <a:xfrm>
              <a:off x="3463" y="5988"/>
              <a:ext cx="74" cy="77"/>
              <a:chOff x="3463" y="5988"/>
              <a:chExt cx="74" cy="77"/>
            </a:xfrm>
          </p:grpSpPr>
          <p:sp>
            <p:nvSpPr>
              <p:cNvPr id="913" name="Freeform 920"/>
              <p:cNvSpPr>
                <a:spLocks/>
              </p:cNvSpPr>
              <p:nvPr/>
            </p:nvSpPr>
            <p:spPr bwMode="auto">
              <a:xfrm>
                <a:off x="3463" y="5988"/>
                <a:ext cx="74" cy="77"/>
              </a:xfrm>
              <a:custGeom>
                <a:avLst/>
                <a:gdLst>
                  <a:gd name="T0" fmla="+- 0 3463 3463"/>
                  <a:gd name="T1" fmla="*/ T0 w 74"/>
                  <a:gd name="T2" fmla="+- 0 6065 5988"/>
                  <a:gd name="T3" fmla="*/ 6065 h 77"/>
                  <a:gd name="T4" fmla="+- 0 3538 3463"/>
                  <a:gd name="T5" fmla="*/ T4 w 74"/>
                  <a:gd name="T6" fmla="+- 0 5988 5988"/>
                  <a:gd name="T7" fmla="*/ 5988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7">
                    <a:moveTo>
                      <a:pt x="0" y="77"/>
                    </a:moveTo>
                    <a:lnTo>
                      <a:pt x="7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73" name="Group 921"/>
            <p:cNvGrpSpPr>
              <a:grpSpLocks/>
            </p:cNvGrpSpPr>
            <p:nvPr/>
          </p:nvGrpSpPr>
          <p:grpSpPr bwMode="auto">
            <a:xfrm>
              <a:off x="3240" y="6288"/>
              <a:ext cx="24" cy="22"/>
              <a:chOff x="3240" y="6288"/>
              <a:chExt cx="24" cy="22"/>
            </a:xfrm>
          </p:grpSpPr>
          <p:sp>
            <p:nvSpPr>
              <p:cNvPr id="912" name="Freeform 922"/>
              <p:cNvSpPr>
                <a:spLocks/>
              </p:cNvSpPr>
              <p:nvPr/>
            </p:nvSpPr>
            <p:spPr bwMode="auto">
              <a:xfrm>
                <a:off x="3240" y="6288"/>
                <a:ext cx="24" cy="22"/>
              </a:xfrm>
              <a:custGeom>
                <a:avLst/>
                <a:gdLst>
                  <a:gd name="T0" fmla="+- 0 3240 3240"/>
                  <a:gd name="T1" fmla="*/ T0 w 24"/>
                  <a:gd name="T2" fmla="+- 0 6310 6288"/>
                  <a:gd name="T3" fmla="*/ 6310 h 22"/>
                  <a:gd name="T4" fmla="+- 0 3264 3240"/>
                  <a:gd name="T5" fmla="*/ T4 w 24"/>
                  <a:gd name="T6" fmla="+- 0 6288 6288"/>
                  <a:gd name="T7" fmla="*/ 6288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2">
                    <a:moveTo>
                      <a:pt x="0" y="22"/>
                    </a:moveTo>
                    <a:lnTo>
                      <a:pt x="2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74" name="Group 923"/>
            <p:cNvGrpSpPr>
              <a:grpSpLocks/>
            </p:cNvGrpSpPr>
            <p:nvPr/>
          </p:nvGrpSpPr>
          <p:grpSpPr bwMode="auto">
            <a:xfrm>
              <a:off x="3518" y="5957"/>
              <a:ext cx="74" cy="74"/>
              <a:chOff x="3518" y="5957"/>
              <a:chExt cx="74" cy="74"/>
            </a:xfrm>
          </p:grpSpPr>
          <p:sp>
            <p:nvSpPr>
              <p:cNvPr id="911" name="Freeform 924"/>
              <p:cNvSpPr>
                <a:spLocks/>
              </p:cNvSpPr>
              <p:nvPr/>
            </p:nvSpPr>
            <p:spPr bwMode="auto">
              <a:xfrm>
                <a:off x="3518" y="5957"/>
                <a:ext cx="74" cy="74"/>
              </a:xfrm>
              <a:custGeom>
                <a:avLst/>
                <a:gdLst>
                  <a:gd name="T0" fmla="+- 0 3518 3518"/>
                  <a:gd name="T1" fmla="*/ T0 w 74"/>
                  <a:gd name="T2" fmla="+- 0 6031 5957"/>
                  <a:gd name="T3" fmla="*/ 6031 h 74"/>
                  <a:gd name="T4" fmla="+- 0 3593 3518"/>
                  <a:gd name="T5" fmla="*/ T4 w 74"/>
                  <a:gd name="T6" fmla="+- 0 5957 5957"/>
                  <a:gd name="T7" fmla="*/ 5957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7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75" name="Group 925"/>
            <p:cNvGrpSpPr>
              <a:grpSpLocks/>
            </p:cNvGrpSpPr>
            <p:nvPr/>
          </p:nvGrpSpPr>
          <p:grpSpPr bwMode="auto">
            <a:xfrm>
              <a:off x="3240" y="6310"/>
              <a:ext cx="24" cy="24"/>
              <a:chOff x="3240" y="6310"/>
              <a:chExt cx="24" cy="24"/>
            </a:xfrm>
          </p:grpSpPr>
          <p:sp>
            <p:nvSpPr>
              <p:cNvPr id="910" name="Freeform 926"/>
              <p:cNvSpPr>
                <a:spLocks/>
              </p:cNvSpPr>
              <p:nvPr/>
            </p:nvSpPr>
            <p:spPr bwMode="auto">
              <a:xfrm>
                <a:off x="3240" y="6310"/>
                <a:ext cx="24" cy="24"/>
              </a:xfrm>
              <a:custGeom>
                <a:avLst/>
                <a:gdLst>
                  <a:gd name="T0" fmla="+- 0 3240 3240"/>
                  <a:gd name="T1" fmla="*/ T0 w 24"/>
                  <a:gd name="T2" fmla="+- 0 6334 6310"/>
                  <a:gd name="T3" fmla="*/ 6334 h 24"/>
                  <a:gd name="T4" fmla="+- 0 3264 3240"/>
                  <a:gd name="T5" fmla="*/ T4 w 24"/>
                  <a:gd name="T6" fmla="+- 0 6310 6310"/>
                  <a:gd name="T7" fmla="*/ 631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2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76" name="Group 927"/>
            <p:cNvGrpSpPr>
              <a:grpSpLocks/>
            </p:cNvGrpSpPr>
            <p:nvPr/>
          </p:nvGrpSpPr>
          <p:grpSpPr bwMode="auto">
            <a:xfrm>
              <a:off x="3574" y="5928"/>
              <a:ext cx="74" cy="72"/>
              <a:chOff x="3574" y="5928"/>
              <a:chExt cx="74" cy="72"/>
            </a:xfrm>
          </p:grpSpPr>
          <p:sp>
            <p:nvSpPr>
              <p:cNvPr id="909" name="Freeform 928"/>
              <p:cNvSpPr>
                <a:spLocks/>
              </p:cNvSpPr>
              <p:nvPr/>
            </p:nvSpPr>
            <p:spPr bwMode="auto">
              <a:xfrm>
                <a:off x="3574" y="5928"/>
                <a:ext cx="74" cy="72"/>
              </a:xfrm>
              <a:custGeom>
                <a:avLst/>
                <a:gdLst>
                  <a:gd name="T0" fmla="+- 0 3574 3574"/>
                  <a:gd name="T1" fmla="*/ T0 w 74"/>
                  <a:gd name="T2" fmla="+- 0 6000 5928"/>
                  <a:gd name="T3" fmla="*/ 6000 h 72"/>
                  <a:gd name="T4" fmla="+- 0 3643 3574"/>
                  <a:gd name="T5" fmla="*/ T4 w 74"/>
                  <a:gd name="T6" fmla="+- 0 5928 5928"/>
                  <a:gd name="T7" fmla="*/ 5928 h 72"/>
                  <a:gd name="T8" fmla="+- 0 3648 3574"/>
                  <a:gd name="T9" fmla="*/ T8 w 74"/>
                  <a:gd name="T10" fmla="+- 0 5928 5928"/>
                  <a:gd name="T11" fmla="*/ 5928 h 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74" h="72">
                    <a:moveTo>
                      <a:pt x="0" y="72"/>
                    </a:moveTo>
                    <a:lnTo>
                      <a:pt x="69" y="0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77" name="Group 929"/>
            <p:cNvGrpSpPr>
              <a:grpSpLocks/>
            </p:cNvGrpSpPr>
            <p:nvPr/>
          </p:nvGrpSpPr>
          <p:grpSpPr bwMode="auto">
            <a:xfrm>
              <a:off x="3240" y="6331"/>
              <a:ext cx="24" cy="24"/>
              <a:chOff x="3240" y="6331"/>
              <a:chExt cx="24" cy="24"/>
            </a:xfrm>
          </p:grpSpPr>
          <p:sp>
            <p:nvSpPr>
              <p:cNvPr id="908" name="Freeform 930"/>
              <p:cNvSpPr>
                <a:spLocks/>
              </p:cNvSpPr>
              <p:nvPr/>
            </p:nvSpPr>
            <p:spPr bwMode="auto">
              <a:xfrm>
                <a:off x="3240" y="6331"/>
                <a:ext cx="24" cy="24"/>
              </a:xfrm>
              <a:custGeom>
                <a:avLst/>
                <a:gdLst>
                  <a:gd name="T0" fmla="+- 0 3240 3240"/>
                  <a:gd name="T1" fmla="*/ T0 w 24"/>
                  <a:gd name="T2" fmla="+- 0 6355 6331"/>
                  <a:gd name="T3" fmla="*/ 6355 h 24"/>
                  <a:gd name="T4" fmla="+- 0 3264 3240"/>
                  <a:gd name="T5" fmla="*/ T4 w 24"/>
                  <a:gd name="T6" fmla="+- 0 6331 6331"/>
                  <a:gd name="T7" fmla="*/ 6331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2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78" name="Group 931"/>
            <p:cNvGrpSpPr>
              <a:grpSpLocks/>
            </p:cNvGrpSpPr>
            <p:nvPr/>
          </p:nvGrpSpPr>
          <p:grpSpPr bwMode="auto">
            <a:xfrm>
              <a:off x="3624" y="5897"/>
              <a:ext cx="74" cy="72"/>
              <a:chOff x="3624" y="5897"/>
              <a:chExt cx="74" cy="72"/>
            </a:xfrm>
          </p:grpSpPr>
          <p:sp>
            <p:nvSpPr>
              <p:cNvPr id="907" name="Freeform 932"/>
              <p:cNvSpPr>
                <a:spLocks/>
              </p:cNvSpPr>
              <p:nvPr/>
            </p:nvSpPr>
            <p:spPr bwMode="auto">
              <a:xfrm>
                <a:off x="3624" y="5897"/>
                <a:ext cx="74" cy="72"/>
              </a:xfrm>
              <a:custGeom>
                <a:avLst/>
                <a:gdLst>
                  <a:gd name="T0" fmla="+- 0 3624 3624"/>
                  <a:gd name="T1" fmla="*/ T0 w 74"/>
                  <a:gd name="T2" fmla="+- 0 5969 5897"/>
                  <a:gd name="T3" fmla="*/ 5969 h 72"/>
                  <a:gd name="T4" fmla="+- 0 3698 3624"/>
                  <a:gd name="T5" fmla="*/ T4 w 74"/>
                  <a:gd name="T6" fmla="+- 0 5897 5897"/>
                  <a:gd name="T7" fmla="*/ 5897 h 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2">
                    <a:moveTo>
                      <a:pt x="0" y="72"/>
                    </a:move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79" name="Group 933"/>
            <p:cNvGrpSpPr>
              <a:grpSpLocks/>
            </p:cNvGrpSpPr>
            <p:nvPr/>
          </p:nvGrpSpPr>
          <p:grpSpPr bwMode="auto">
            <a:xfrm>
              <a:off x="3240" y="6355"/>
              <a:ext cx="24" cy="24"/>
              <a:chOff x="3240" y="6355"/>
              <a:chExt cx="24" cy="24"/>
            </a:xfrm>
          </p:grpSpPr>
          <p:sp>
            <p:nvSpPr>
              <p:cNvPr id="906" name="Freeform 934"/>
              <p:cNvSpPr>
                <a:spLocks/>
              </p:cNvSpPr>
              <p:nvPr/>
            </p:nvSpPr>
            <p:spPr bwMode="auto">
              <a:xfrm>
                <a:off x="3240" y="6355"/>
                <a:ext cx="24" cy="24"/>
              </a:xfrm>
              <a:custGeom>
                <a:avLst/>
                <a:gdLst>
                  <a:gd name="T0" fmla="+- 0 3240 3240"/>
                  <a:gd name="T1" fmla="*/ T0 w 24"/>
                  <a:gd name="T2" fmla="+- 0 6379 6355"/>
                  <a:gd name="T3" fmla="*/ 6379 h 24"/>
                  <a:gd name="T4" fmla="+- 0 3264 3240"/>
                  <a:gd name="T5" fmla="*/ T4 w 24"/>
                  <a:gd name="T6" fmla="+- 0 6355 6355"/>
                  <a:gd name="T7" fmla="*/ 6355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2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0" name="Group 935"/>
            <p:cNvGrpSpPr>
              <a:grpSpLocks/>
            </p:cNvGrpSpPr>
            <p:nvPr/>
          </p:nvGrpSpPr>
          <p:grpSpPr bwMode="auto">
            <a:xfrm>
              <a:off x="3679" y="5861"/>
              <a:ext cx="74" cy="74"/>
              <a:chOff x="3679" y="5861"/>
              <a:chExt cx="74" cy="74"/>
            </a:xfrm>
          </p:grpSpPr>
          <p:sp>
            <p:nvSpPr>
              <p:cNvPr id="905" name="Freeform 936"/>
              <p:cNvSpPr>
                <a:spLocks/>
              </p:cNvSpPr>
              <p:nvPr/>
            </p:nvSpPr>
            <p:spPr bwMode="auto">
              <a:xfrm>
                <a:off x="3679" y="5861"/>
                <a:ext cx="74" cy="74"/>
              </a:xfrm>
              <a:custGeom>
                <a:avLst/>
                <a:gdLst>
                  <a:gd name="T0" fmla="+- 0 3679 3679"/>
                  <a:gd name="T1" fmla="*/ T0 w 74"/>
                  <a:gd name="T2" fmla="+- 0 5935 5861"/>
                  <a:gd name="T3" fmla="*/ 5935 h 74"/>
                  <a:gd name="T4" fmla="+- 0 3754 3679"/>
                  <a:gd name="T5" fmla="*/ T4 w 74"/>
                  <a:gd name="T6" fmla="+- 0 5861 5861"/>
                  <a:gd name="T7" fmla="*/ 5861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7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1" name="Group 937"/>
            <p:cNvGrpSpPr>
              <a:grpSpLocks/>
            </p:cNvGrpSpPr>
            <p:nvPr/>
          </p:nvGrpSpPr>
          <p:grpSpPr bwMode="auto">
            <a:xfrm>
              <a:off x="3732" y="5832"/>
              <a:ext cx="74" cy="72"/>
              <a:chOff x="3732" y="5832"/>
              <a:chExt cx="74" cy="72"/>
            </a:xfrm>
          </p:grpSpPr>
          <p:sp>
            <p:nvSpPr>
              <p:cNvPr id="904" name="Freeform 938"/>
              <p:cNvSpPr>
                <a:spLocks/>
              </p:cNvSpPr>
              <p:nvPr/>
            </p:nvSpPr>
            <p:spPr bwMode="auto">
              <a:xfrm>
                <a:off x="3732" y="5832"/>
                <a:ext cx="74" cy="72"/>
              </a:xfrm>
              <a:custGeom>
                <a:avLst/>
                <a:gdLst>
                  <a:gd name="T0" fmla="+- 0 3732 3732"/>
                  <a:gd name="T1" fmla="*/ T0 w 74"/>
                  <a:gd name="T2" fmla="+- 0 5904 5832"/>
                  <a:gd name="T3" fmla="*/ 5904 h 72"/>
                  <a:gd name="T4" fmla="+- 0 3806 3732"/>
                  <a:gd name="T5" fmla="*/ T4 w 74"/>
                  <a:gd name="T6" fmla="+- 0 5832 5832"/>
                  <a:gd name="T7" fmla="*/ 5832 h 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2">
                    <a:moveTo>
                      <a:pt x="0" y="72"/>
                    </a:move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2" name="Group 939"/>
            <p:cNvGrpSpPr>
              <a:grpSpLocks/>
            </p:cNvGrpSpPr>
            <p:nvPr/>
          </p:nvGrpSpPr>
          <p:grpSpPr bwMode="auto">
            <a:xfrm>
              <a:off x="3787" y="5801"/>
              <a:ext cx="74" cy="72"/>
              <a:chOff x="3787" y="5801"/>
              <a:chExt cx="74" cy="72"/>
            </a:xfrm>
          </p:grpSpPr>
          <p:sp>
            <p:nvSpPr>
              <p:cNvPr id="903" name="Freeform 940"/>
              <p:cNvSpPr>
                <a:spLocks/>
              </p:cNvSpPr>
              <p:nvPr/>
            </p:nvSpPr>
            <p:spPr bwMode="auto">
              <a:xfrm>
                <a:off x="3787" y="5801"/>
                <a:ext cx="74" cy="72"/>
              </a:xfrm>
              <a:custGeom>
                <a:avLst/>
                <a:gdLst>
                  <a:gd name="T0" fmla="+- 0 3787 3787"/>
                  <a:gd name="T1" fmla="*/ T0 w 74"/>
                  <a:gd name="T2" fmla="+- 0 5873 5801"/>
                  <a:gd name="T3" fmla="*/ 5873 h 72"/>
                  <a:gd name="T4" fmla="+- 0 3862 3787"/>
                  <a:gd name="T5" fmla="*/ T4 w 74"/>
                  <a:gd name="T6" fmla="+- 0 5801 5801"/>
                  <a:gd name="T7" fmla="*/ 5801 h 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2">
                    <a:moveTo>
                      <a:pt x="0" y="72"/>
                    </a:moveTo>
                    <a:lnTo>
                      <a:pt x="7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3" name="Group 941"/>
            <p:cNvGrpSpPr>
              <a:grpSpLocks/>
            </p:cNvGrpSpPr>
            <p:nvPr/>
          </p:nvGrpSpPr>
          <p:grpSpPr bwMode="auto">
            <a:xfrm>
              <a:off x="3840" y="5770"/>
              <a:ext cx="74" cy="74"/>
              <a:chOff x="3840" y="5770"/>
              <a:chExt cx="74" cy="74"/>
            </a:xfrm>
          </p:grpSpPr>
          <p:sp>
            <p:nvSpPr>
              <p:cNvPr id="902" name="Freeform 942"/>
              <p:cNvSpPr>
                <a:spLocks/>
              </p:cNvSpPr>
              <p:nvPr/>
            </p:nvSpPr>
            <p:spPr bwMode="auto">
              <a:xfrm>
                <a:off x="3840" y="5770"/>
                <a:ext cx="74" cy="74"/>
              </a:xfrm>
              <a:custGeom>
                <a:avLst/>
                <a:gdLst>
                  <a:gd name="T0" fmla="+- 0 3840 3840"/>
                  <a:gd name="T1" fmla="*/ T0 w 74"/>
                  <a:gd name="T2" fmla="+- 0 5844 5770"/>
                  <a:gd name="T3" fmla="*/ 5844 h 74"/>
                  <a:gd name="T4" fmla="+- 0 3914 3840"/>
                  <a:gd name="T5" fmla="*/ T4 w 74"/>
                  <a:gd name="T6" fmla="+- 0 5770 5770"/>
                  <a:gd name="T7" fmla="*/ 5770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4" name="Group 943"/>
            <p:cNvGrpSpPr>
              <a:grpSpLocks/>
            </p:cNvGrpSpPr>
            <p:nvPr/>
          </p:nvGrpSpPr>
          <p:grpSpPr bwMode="auto">
            <a:xfrm>
              <a:off x="3895" y="5736"/>
              <a:ext cx="74" cy="77"/>
              <a:chOff x="3895" y="5736"/>
              <a:chExt cx="74" cy="77"/>
            </a:xfrm>
          </p:grpSpPr>
          <p:sp>
            <p:nvSpPr>
              <p:cNvPr id="901" name="Freeform 944"/>
              <p:cNvSpPr>
                <a:spLocks/>
              </p:cNvSpPr>
              <p:nvPr/>
            </p:nvSpPr>
            <p:spPr bwMode="auto">
              <a:xfrm>
                <a:off x="3895" y="5736"/>
                <a:ext cx="74" cy="77"/>
              </a:xfrm>
              <a:custGeom>
                <a:avLst/>
                <a:gdLst>
                  <a:gd name="T0" fmla="+- 0 3895 3895"/>
                  <a:gd name="T1" fmla="*/ T0 w 74"/>
                  <a:gd name="T2" fmla="+- 0 5813 5736"/>
                  <a:gd name="T3" fmla="*/ 5813 h 77"/>
                  <a:gd name="T4" fmla="+- 0 3970 3895"/>
                  <a:gd name="T5" fmla="*/ T4 w 74"/>
                  <a:gd name="T6" fmla="+- 0 5736 5736"/>
                  <a:gd name="T7" fmla="*/ 5736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7">
                    <a:moveTo>
                      <a:pt x="0" y="77"/>
                    </a:moveTo>
                    <a:lnTo>
                      <a:pt x="7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5" name="Group 945"/>
            <p:cNvGrpSpPr>
              <a:grpSpLocks/>
            </p:cNvGrpSpPr>
            <p:nvPr/>
          </p:nvGrpSpPr>
          <p:grpSpPr bwMode="auto">
            <a:xfrm>
              <a:off x="3950" y="5705"/>
              <a:ext cx="74" cy="77"/>
              <a:chOff x="3950" y="5705"/>
              <a:chExt cx="74" cy="77"/>
            </a:xfrm>
          </p:grpSpPr>
          <p:sp>
            <p:nvSpPr>
              <p:cNvPr id="900" name="Freeform 946"/>
              <p:cNvSpPr>
                <a:spLocks/>
              </p:cNvSpPr>
              <p:nvPr/>
            </p:nvSpPr>
            <p:spPr bwMode="auto">
              <a:xfrm>
                <a:off x="3950" y="5705"/>
                <a:ext cx="74" cy="77"/>
              </a:xfrm>
              <a:custGeom>
                <a:avLst/>
                <a:gdLst>
                  <a:gd name="T0" fmla="+- 0 3950 3950"/>
                  <a:gd name="T1" fmla="*/ T0 w 74"/>
                  <a:gd name="T2" fmla="+- 0 5782 5705"/>
                  <a:gd name="T3" fmla="*/ 5782 h 77"/>
                  <a:gd name="T4" fmla="+- 0 4025 3950"/>
                  <a:gd name="T5" fmla="*/ T4 w 74"/>
                  <a:gd name="T6" fmla="+- 0 5705 5705"/>
                  <a:gd name="T7" fmla="*/ 5705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7">
                    <a:moveTo>
                      <a:pt x="0" y="77"/>
                    </a:moveTo>
                    <a:lnTo>
                      <a:pt x="7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6" name="Group 947"/>
            <p:cNvGrpSpPr>
              <a:grpSpLocks/>
            </p:cNvGrpSpPr>
            <p:nvPr/>
          </p:nvGrpSpPr>
          <p:grpSpPr bwMode="auto">
            <a:xfrm>
              <a:off x="4001" y="5676"/>
              <a:ext cx="74" cy="72"/>
              <a:chOff x="4001" y="5676"/>
              <a:chExt cx="74" cy="72"/>
            </a:xfrm>
          </p:grpSpPr>
          <p:sp>
            <p:nvSpPr>
              <p:cNvPr id="899" name="Freeform 948"/>
              <p:cNvSpPr>
                <a:spLocks/>
              </p:cNvSpPr>
              <p:nvPr/>
            </p:nvSpPr>
            <p:spPr bwMode="auto">
              <a:xfrm>
                <a:off x="4001" y="5676"/>
                <a:ext cx="74" cy="72"/>
              </a:xfrm>
              <a:custGeom>
                <a:avLst/>
                <a:gdLst>
                  <a:gd name="T0" fmla="+- 0 4001 4001"/>
                  <a:gd name="T1" fmla="*/ T0 w 74"/>
                  <a:gd name="T2" fmla="+- 0 5748 5676"/>
                  <a:gd name="T3" fmla="*/ 5748 h 72"/>
                  <a:gd name="T4" fmla="+- 0 4075 4001"/>
                  <a:gd name="T5" fmla="*/ T4 w 74"/>
                  <a:gd name="T6" fmla="+- 0 5676 5676"/>
                  <a:gd name="T7" fmla="*/ 5676 h 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2">
                    <a:moveTo>
                      <a:pt x="0" y="72"/>
                    </a:move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7" name="Group 949"/>
            <p:cNvGrpSpPr>
              <a:grpSpLocks/>
            </p:cNvGrpSpPr>
            <p:nvPr/>
          </p:nvGrpSpPr>
          <p:grpSpPr bwMode="auto">
            <a:xfrm>
              <a:off x="4056" y="5645"/>
              <a:ext cx="74" cy="72"/>
              <a:chOff x="4056" y="5645"/>
              <a:chExt cx="74" cy="72"/>
            </a:xfrm>
          </p:grpSpPr>
          <p:sp>
            <p:nvSpPr>
              <p:cNvPr id="898" name="Freeform 950"/>
              <p:cNvSpPr>
                <a:spLocks/>
              </p:cNvSpPr>
              <p:nvPr/>
            </p:nvSpPr>
            <p:spPr bwMode="auto">
              <a:xfrm>
                <a:off x="4056" y="5645"/>
                <a:ext cx="74" cy="72"/>
              </a:xfrm>
              <a:custGeom>
                <a:avLst/>
                <a:gdLst>
                  <a:gd name="T0" fmla="+- 0 4056 4056"/>
                  <a:gd name="T1" fmla="*/ T0 w 74"/>
                  <a:gd name="T2" fmla="+- 0 5717 5645"/>
                  <a:gd name="T3" fmla="*/ 5717 h 72"/>
                  <a:gd name="T4" fmla="+- 0 4130 4056"/>
                  <a:gd name="T5" fmla="*/ T4 w 74"/>
                  <a:gd name="T6" fmla="+- 0 5645 5645"/>
                  <a:gd name="T7" fmla="*/ 5645 h 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2">
                    <a:moveTo>
                      <a:pt x="0" y="72"/>
                    </a:move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8" name="Group 951"/>
            <p:cNvGrpSpPr>
              <a:grpSpLocks/>
            </p:cNvGrpSpPr>
            <p:nvPr/>
          </p:nvGrpSpPr>
          <p:grpSpPr bwMode="auto">
            <a:xfrm>
              <a:off x="4109" y="5614"/>
              <a:ext cx="74" cy="74"/>
              <a:chOff x="4109" y="5614"/>
              <a:chExt cx="74" cy="74"/>
            </a:xfrm>
          </p:grpSpPr>
          <p:sp>
            <p:nvSpPr>
              <p:cNvPr id="897" name="Freeform 952"/>
              <p:cNvSpPr>
                <a:spLocks/>
              </p:cNvSpPr>
              <p:nvPr/>
            </p:nvSpPr>
            <p:spPr bwMode="auto">
              <a:xfrm>
                <a:off x="4109" y="5614"/>
                <a:ext cx="74" cy="74"/>
              </a:xfrm>
              <a:custGeom>
                <a:avLst/>
                <a:gdLst>
                  <a:gd name="T0" fmla="+- 0 4109 4109"/>
                  <a:gd name="T1" fmla="*/ T0 w 74"/>
                  <a:gd name="T2" fmla="+- 0 5688 5614"/>
                  <a:gd name="T3" fmla="*/ 5688 h 74"/>
                  <a:gd name="T4" fmla="+- 0 4183 4109"/>
                  <a:gd name="T5" fmla="*/ T4 w 74"/>
                  <a:gd name="T6" fmla="+- 0 5614 5614"/>
                  <a:gd name="T7" fmla="*/ 5614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9" name="Group 953"/>
            <p:cNvGrpSpPr>
              <a:grpSpLocks/>
            </p:cNvGrpSpPr>
            <p:nvPr/>
          </p:nvGrpSpPr>
          <p:grpSpPr bwMode="auto">
            <a:xfrm>
              <a:off x="4164" y="5582"/>
              <a:ext cx="74" cy="74"/>
              <a:chOff x="4164" y="5582"/>
              <a:chExt cx="74" cy="74"/>
            </a:xfrm>
          </p:grpSpPr>
          <p:sp>
            <p:nvSpPr>
              <p:cNvPr id="896" name="Freeform 954"/>
              <p:cNvSpPr>
                <a:spLocks/>
              </p:cNvSpPr>
              <p:nvPr/>
            </p:nvSpPr>
            <p:spPr bwMode="auto">
              <a:xfrm>
                <a:off x="4164" y="5582"/>
                <a:ext cx="74" cy="74"/>
              </a:xfrm>
              <a:custGeom>
                <a:avLst/>
                <a:gdLst>
                  <a:gd name="T0" fmla="+- 0 4164 4164"/>
                  <a:gd name="T1" fmla="*/ T0 w 74"/>
                  <a:gd name="T2" fmla="+- 0 5657 5582"/>
                  <a:gd name="T3" fmla="*/ 5657 h 74"/>
                  <a:gd name="T4" fmla="+- 0 4238 4164"/>
                  <a:gd name="T5" fmla="*/ T4 w 74"/>
                  <a:gd name="T6" fmla="+- 0 5582 5582"/>
                  <a:gd name="T7" fmla="*/ 5582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4">
                    <a:moveTo>
                      <a:pt x="0" y="75"/>
                    </a:move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90" name="Group 955"/>
            <p:cNvGrpSpPr>
              <a:grpSpLocks/>
            </p:cNvGrpSpPr>
            <p:nvPr/>
          </p:nvGrpSpPr>
          <p:grpSpPr bwMode="auto">
            <a:xfrm>
              <a:off x="4217" y="5549"/>
              <a:ext cx="74" cy="77"/>
              <a:chOff x="4217" y="5549"/>
              <a:chExt cx="74" cy="77"/>
            </a:xfrm>
          </p:grpSpPr>
          <p:sp>
            <p:nvSpPr>
              <p:cNvPr id="895" name="Freeform 956"/>
              <p:cNvSpPr>
                <a:spLocks/>
              </p:cNvSpPr>
              <p:nvPr/>
            </p:nvSpPr>
            <p:spPr bwMode="auto">
              <a:xfrm>
                <a:off x="4217" y="5549"/>
                <a:ext cx="74" cy="77"/>
              </a:xfrm>
              <a:custGeom>
                <a:avLst/>
                <a:gdLst>
                  <a:gd name="T0" fmla="+- 0 4217 4217"/>
                  <a:gd name="T1" fmla="*/ T0 w 74"/>
                  <a:gd name="T2" fmla="+- 0 5626 5549"/>
                  <a:gd name="T3" fmla="*/ 5626 h 77"/>
                  <a:gd name="T4" fmla="+- 0 4291 4217"/>
                  <a:gd name="T5" fmla="*/ T4 w 74"/>
                  <a:gd name="T6" fmla="+- 0 5549 5549"/>
                  <a:gd name="T7" fmla="*/ 5549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7">
                    <a:moveTo>
                      <a:pt x="0" y="77"/>
                    </a:move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91" name="Group 957"/>
            <p:cNvGrpSpPr>
              <a:grpSpLocks/>
            </p:cNvGrpSpPr>
            <p:nvPr/>
          </p:nvGrpSpPr>
          <p:grpSpPr bwMode="auto">
            <a:xfrm>
              <a:off x="4272" y="5520"/>
              <a:ext cx="74" cy="74"/>
              <a:chOff x="4272" y="5520"/>
              <a:chExt cx="74" cy="74"/>
            </a:xfrm>
          </p:grpSpPr>
          <p:sp>
            <p:nvSpPr>
              <p:cNvPr id="894" name="Freeform 958"/>
              <p:cNvSpPr>
                <a:spLocks/>
              </p:cNvSpPr>
              <p:nvPr/>
            </p:nvSpPr>
            <p:spPr bwMode="auto">
              <a:xfrm>
                <a:off x="4272" y="5520"/>
                <a:ext cx="74" cy="74"/>
              </a:xfrm>
              <a:custGeom>
                <a:avLst/>
                <a:gdLst>
                  <a:gd name="T0" fmla="+- 0 4272 4272"/>
                  <a:gd name="T1" fmla="*/ T0 w 74"/>
                  <a:gd name="T2" fmla="+- 0 5594 5520"/>
                  <a:gd name="T3" fmla="*/ 5594 h 74"/>
                  <a:gd name="T4" fmla="+- 0 4346 4272"/>
                  <a:gd name="T5" fmla="*/ T4 w 74"/>
                  <a:gd name="T6" fmla="+- 0 5520 5520"/>
                  <a:gd name="T7" fmla="*/ 5520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92" name="Group 959"/>
            <p:cNvGrpSpPr>
              <a:grpSpLocks/>
            </p:cNvGrpSpPr>
            <p:nvPr/>
          </p:nvGrpSpPr>
          <p:grpSpPr bwMode="auto">
            <a:xfrm>
              <a:off x="4327" y="5489"/>
              <a:ext cx="74" cy="72"/>
              <a:chOff x="4327" y="5489"/>
              <a:chExt cx="74" cy="72"/>
            </a:xfrm>
          </p:grpSpPr>
          <p:sp>
            <p:nvSpPr>
              <p:cNvPr id="893" name="Freeform 960"/>
              <p:cNvSpPr>
                <a:spLocks/>
              </p:cNvSpPr>
              <p:nvPr/>
            </p:nvSpPr>
            <p:spPr bwMode="auto">
              <a:xfrm>
                <a:off x="4327" y="5489"/>
                <a:ext cx="74" cy="72"/>
              </a:xfrm>
              <a:custGeom>
                <a:avLst/>
                <a:gdLst>
                  <a:gd name="T0" fmla="+- 0 4327 4327"/>
                  <a:gd name="T1" fmla="*/ T0 w 74"/>
                  <a:gd name="T2" fmla="+- 0 5561 5489"/>
                  <a:gd name="T3" fmla="*/ 5561 h 72"/>
                  <a:gd name="T4" fmla="+- 0 4402 4327"/>
                  <a:gd name="T5" fmla="*/ T4 w 74"/>
                  <a:gd name="T6" fmla="+- 0 5489 5489"/>
                  <a:gd name="T7" fmla="*/ 5489 h 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2">
                    <a:moveTo>
                      <a:pt x="0" y="72"/>
                    </a:moveTo>
                    <a:lnTo>
                      <a:pt x="7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93" name="Group 961"/>
            <p:cNvGrpSpPr>
              <a:grpSpLocks/>
            </p:cNvGrpSpPr>
            <p:nvPr/>
          </p:nvGrpSpPr>
          <p:grpSpPr bwMode="auto">
            <a:xfrm>
              <a:off x="4380" y="5458"/>
              <a:ext cx="72" cy="74"/>
              <a:chOff x="4380" y="5458"/>
              <a:chExt cx="72" cy="74"/>
            </a:xfrm>
          </p:grpSpPr>
          <p:sp>
            <p:nvSpPr>
              <p:cNvPr id="892" name="Freeform 962"/>
              <p:cNvSpPr>
                <a:spLocks/>
              </p:cNvSpPr>
              <p:nvPr/>
            </p:nvSpPr>
            <p:spPr bwMode="auto">
              <a:xfrm>
                <a:off x="4380" y="5458"/>
                <a:ext cx="72" cy="74"/>
              </a:xfrm>
              <a:custGeom>
                <a:avLst/>
                <a:gdLst>
                  <a:gd name="T0" fmla="+- 0 4380 4380"/>
                  <a:gd name="T1" fmla="*/ T0 w 72"/>
                  <a:gd name="T2" fmla="+- 0 5532 5458"/>
                  <a:gd name="T3" fmla="*/ 5532 h 74"/>
                  <a:gd name="T4" fmla="+- 0 4452 4380"/>
                  <a:gd name="T5" fmla="*/ T4 w 72"/>
                  <a:gd name="T6" fmla="+- 0 5458 5458"/>
                  <a:gd name="T7" fmla="*/ 5458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2" h="74">
                    <a:moveTo>
                      <a:pt x="0" y="74"/>
                    </a:moveTo>
                    <a:lnTo>
                      <a:pt x="7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94" name="Group 963"/>
            <p:cNvGrpSpPr>
              <a:grpSpLocks/>
            </p:cNvGrpSpPr>
            <p:nvPr/>
          </p:nvGrpSpPr>
          <p:grpSpPr bwMode="auto">
            <a:xfrm>
              <a:off x="4433" y="5426"/>
              <a:ext cx="74" cy="74"/>
              <a:chOff x="4433" y="5426"/>
              <a:chExt cx="74" cy="74"/>
            </a:xfrm>
          </p:grpSpPr>
          <p:sp>
            <p:nvSpPr>
              <p:cNvPr id="891" name="Freeform 964"/>
              <p:cNvSpPr>
                <a:spLocks/>
              </p:cNvSpPr>
              <p:nvPr/>
            </p:nvSpPr>
            <p:spPr bwMode="auto">
              <a:xfrm>
                <a:off x="4433" y="5426"/>
                <a:ext cx="74" cy="74"/>
              </a:xfrm>
              <a:custGeom>
                <a:avLst/>
                <a:gdLst>
                  <a:gd name="T0" fmla="+- 0 4433 4433"/>
                  <a:gd name="T1" fmla="*/ T0 w 74"/>
                  <a:gd name="T2" fmla="+- 0 5501 5426"/>
                  <a:gd name="T3" fmla="*/ 5501 h 74"/>
                  <a:gd name="T4" fmla="+- 0 4507 4433"/>
                  <a:gd name="T5" fmla="*/ T4 w 74"/>
                  <a:gd name="T6" fmla="+- 0 5426 5426"/>
                  <a:gd name="T7" fmla="*/ 5426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4">
                    <a:moveTo>
                      <a:pt x="0" y="75"/>
                    </a:move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95" name="Group 965"/>
            <p:cNvGrpSpPr>
              <a:grpSpLocks/>
            </p:cNvGrpSpPr>
            <p:nvPr/>
          </p:nvGrpSpPr>
          <p:grpSpPr bwMode="auto">
            <a:xfrm>
              <a:off x="4486" y="5395"/>
              <a:ext cx="74" cy="74"/>
              <a:chOff x="4486" y="5395"/>
              <a:chExt cx="74" cy="74"/>
            </a:xfrm>
          </p:grpSpPr>
          <p:sp>
            <p:nvSpPr>
              <p:cNvPr id="890" name="Freeform 966"/>
              <p:cNvSpPr>
                <a:spLocks/>
              </p:cNvSpPr>
              <p:nvPr/>
            </p:nvSpPr>
            <p:spPr bwMode="auto">
              <a:xfrm>
                <a:off x="4486" y="5395"/>
                <a:ext cx="74" cy="74"/>
              </a:xfrm>
              <a:custGeom>
                <a:avLst/>
                <a:gdLst>
                  <a:gd name="T0" fmla="+- 0 4486 4486"/>
                  <a:gd name="T1" fmla="*/ T0 w 74"/>
                  <a:gd name="T2" fmla="+- 0 5470 5395"/>
                  <a:gd name="T3" fmla="*/ 5470 h 74"/>
                  <a:gd name="T4" fmla="+- 0 4560 4486"/>
                  <a:gd name="T5" fmla="*/ T4 w 74"/>
                  <a:gd name="T6" fmla="+- 0 5395 5395"/>
                  <a:gd name="T7" fmla="*/ 5395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4">
                    <a:moveTo>
                      <a:pt x="0" y="75"/>
                    </a:move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96" name="Group 967"/>
            <p:cNvGrpSpPr>
              <a:grpSpLocks/>
            </p:cNvGrpSpPr>
            <p:nvPr/>
          </p:nvGrpSpPr>
          <p:grpSpPr bwMode="auto">
            <a:xfrm>
              <a:off x="4541" y="5364"/>
              <a:ext cx="74" cy="74"/>
              <a:chOff x="4541" y="5364"/>
              <a:chExt cx="74" cy="74"/>
            </a:xfrm>
          </p:grpSpPr>
          <p:sp>
            <p:nvSpPr>
              <p:cNvPr id="889" name="Freeform 968"/>
              <p:cNvSpPr>
                <a:spLocks/>
              </p:cNvSpPr>
              <p:nvPr/>
            </p:nvSpPr>
            <p:spPr bwMode="auto">
              <a:xfrm>
                <a:off x="4541" y="5364"/>
                <a:ext cx="74" cy="74"/>
              </a:xfrm>
              <a:custGeom>
                <a:avLst/>
                <a:gdLst>
                  <a:gd name="T0" fmla="+- 0 4541 4541"/>
                  <a:gd name="T1" fmla="*/ T0 w 74"/>
                  <a:gd name="T2" fmla="+- 0 5438 5364"/>
                  <a:gd name="T3" fmla="*/ 5438 h 74"/>
                  <a:gd name="T4" fmla="+- 0 4615 4541"/>
                  <a:gd name="T5" fmla="*/ T4 w 74"/>
                  <a:gd name="T6" fmla="+- 0 5364 5364"/>
                  <a:gd name="T7" fmla="*/ 5364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97" name="Group 969"/>
            <p:cNvGrpSpPr>
              <a:grpSpLocks/>
            </p:cNvGrpSpPr>
            <p:nvPr/>
          </p:nvGrpSpPr>
          <p:grpSpPr bwMode="auto">
            <a:xfrm>
              <a:off x="4594" y="5333"/>
              <a:ext cx="77" cy="74"/>
              <a:chOff x="4594" y="5333"/>
              <a:chExt cx="77" cy="74"/>
            </a:xfrm>
          </p:grpSpPr>
          <p:sp>
            <p:nvSpPr>
              <p:cNvPr id="888" name="Freeform 970"/>
              <p:cNvSpPr>
                <a:spLocks/>
              </p:cNvSpPr>
              <p:nvPr/>
            </p:nvSpPr>
            <p:spPr bwMode="auto">
              <a:xfrm>
                <a:off x="4594" y="5333"/>
                <a:ext cx="77" cy="74"/>
              </a:xfrm>
              <a:custGeom>
                <a:avLst/>
                <a:gdLst>
                  <a:gd name="T0" fmla="+- 0 4594 4594"/>
                  <a:gd name="T1" fmla="*/ T0 w 77"/>
                  <a:gd name="T2" fmla="+- 0 5407 5333"/>
                  <a:gd name="T3" fmla="*/ 5407 h 74"/>
                  <a:gd name="T4" fmla="+- 0 4670 4594"/>
                  <a:gd name="T5" fmla="*/ T4 w 77"/>
                  <a:gd name="T6" fmla="+- 0 5333 5333"/>
                  <a:gd name="T7" fmla="*/ 5333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7" h="74">
                    <a:moveTo>
                      <a:pt x="0" y="74"/>
                    </a:moveTo>
                    <a:lnTo>
                      <a:pt x="7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98" name="Group 971"/>
            <p:cNvGrpSpPr>
              <a:grpSpLocks/>
            </p:cNvGrpSpPr>
            <p:nvPr/>
          </p:nvGrpSpPr>
          <p:grpSpPr bwMode="auto">
            <a:xfrm>
              <a:off x="4649" y="5309"/>
              <a:ext cx="67" cy="67"/>
              <a:chOff x="4649" y="5309"/>
              <a:chExt cx="67" cy="67"/>
            </a:xfrm>
          </p:grpSpPr>
          <p:sp>
            <p:nvSpPr>
              <p:cNvPr id="887" name="Freeform 972"/>
              <p:cNvSpPr>
                <a:spLocks/>
              </p:cNvSpPr>
              <p:nvPr/>
            </p:nvSpPr>
            <p:spPr bwMode="auto">
              <a:xfrm>
                <a:off x="4649" y="5309"/>
                <a:ext cx="67" cy="67"/>
              </a:xfrm>
              <a:custGeom>
                <a:avLst/>
                <a:gdLst>
                  <a:gd name="T0" fmla="+- 0 4649 4649"/>
                  <a:gd name="T1" fmla="*/ T0 w 67"/>
                  <a:gd name="T2" fmla="+- 0 5376 5309"/>
                  <a:gd name="T3" fmla="*/ 5376 h 67"/>
                  <a:gd name="T4" fmla="+- 0 4716 4649"/>
                  <a:gd name="T5" fmla="*/ T4 w 67"/>
                  <a:gd name="T6" fmla="+- 0 5309 5309"/>
                  <a:gd name="T7" fmla="*/ 5309 h 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67" h="67">
                    <a:moveTo>
                      <a:pt x="0" y="67"/>
                    </a:moveTo>
                    <a:lnTo>
                      <a:pt x="6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99" name="Group 973"/>
            <p:cNvGrpSpPr>
              <a:grpSpLocks/>
            </p:cNvGrpSpPr>
            <p:nvPr/>
          </p:nvGrpSpPr>
          <p:grpSpPr bwMode="auto">
            <a:xfrm>
              <a:off x="4704" y="5330"/>
              <a:ext cx="12" cy="12"/>
              <a:chOff x="4704" y="5330"/>
              <a:chExt cx="12" cy="12"/>
            </a:xfrm>
          </p:grpSpPr>
          <p:sp>
            <p:nvSpPr>
              <p:cNvPr id="886" name="Freeform 974"/>
              <p:cNvSpPr>
                <a:spLocks/>
              </p:cNvSpPr>
              <p:nvPr/>
            </p:nvSpPr>
            <p:spPr bwMode="auto">
              <a:xfrm>
                <a:off x="4704" y="5330"/>
                <a:ext cx="12" cy="12"/>
              </a:xfrm>
              <a:custGeom>
                <a:avLst/>
                <a:gdLst>
                  <a:gd name="T0" fmla="+- 0 4704 4704"/>
                  <a:gd name="T1" fmla="*/ T0 w 12"/>
                  <a:gd name="T2" fmla="+- 0 5342 5330"/>
                  <a:gd name="T3" fmla="*/ 5342 h 12"/>
                  <a:gd name="T4" fmla="+- 0 4716 4704"/>
                  <a:gd name="T5" fmla="*/ T4 w 12"/>
                  <a:gd name="T6" fmla="+- 0 5330 5330"/>
                  <a:gd name="T7" fmla="*/ 5330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0" name="Group 975"/>
            <p:cNvGrpSpPr>
              <a:grpSpLocks/>
            </p:cNvGrpSpPr>
            <p:nvPr/>
          </p:nvGrpSpPr>
          <p:grpSpPr bwMode="auto">
            <a:xfrm>
              <a:off x="3240" y="6374"/>
              <a:ext cx="10" cy="7"/>
              <a:chOff x="3240" y="6374"/>
              <a:chExt cx="10" cy="7"/>
            </a:xfrm>
          </p:grpSpPr>
          <p:sp>
            <p:nvSpPr>
              <p:cNvPr id="885" name="Freeform 976"/>
              <p:cNvSpPr>
                <a:spLocks/>
              </p:cNvSpPr>
              <p:nvPr/>
            </p:nvSpPr>
            <p:spPr bwMode="auto">
              <a:xfrm>
                <a:off x="3240" y="6374"/>
                <a:ext cx="10" cy="7"/>
              </a:xfrm>
              <a:custGeom>
                <a:avLst/>
                <a:gdLst>
                  <a:gd name="T0" fmla="+- 0 3250 3240"/>
                  <a:gd name="T1" fmla="*/ T0 w 10"/>
                  <a:gd name="T2" fmla="+- 0 6382 6374"/>
                  <a:gd name="T3" fmla="*/ 6382 h 7"/>
                  <a:gd name="T4" fmla="+- 0 3240 3240"/>
                  <a:gd name="T5" fmla="*/ T4 w 10"/>
                  <a:gd name="T6" fmla="+- 0 6374 6374"/>
                  <a:gd name="T7" fmla="*/ 6374 h 7"/>
                  <a:gd name="T8" fmla="+- 0 3240 3240"/>
                  <a:gd name="T9" fmla="*/ T8 w 10"/>
                  <a:gd name="T10" fmla="+- 0 6374 6374"/>
                  <a:gd name="T11" fmla="*/ 6374 h 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0" h="7">
                    <a:moveTo>
                      <a:pt x="10" y="8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1" name="Group 977"/>
            <p:cNvGrpSpPr>
              <a:grpSpLocks/>
            </p:cNvGrpSpPr>
            <p:nvPr/>
          </p:nvGrpSpPr>
          <p:grpSpPr bwMode="auto">
            <a:xfrm>
              <a:off x="3240" y="6350"/>
              <a:ext cx="24" cy="24"/>
              <a:chOff x="3240" y="6350"/>
              <a:chExt cx="24" cy="24"/>
            </a:xfrm>
          </p:grpSpPr>
          <p:sp>
            <p:nvSpPr>
              <p:cNvPr id="884" name="Freeform 978"/>
              <p:cNvSpPr>
                <a:spLocks/>
              </p:cNvSpPr>
              <p:nvPr/>
            </p:nvSpPr>
            <p:spPr bwMode="auto">
              <a:xfrm>
                <a:off x="3240" y="6350"/>
                <a:ext cx="24" cy="24"/>
              </a:xfrm>
              <a:custGeom>
                <a:avLst/>
                <a:gdLst>
                  <a:gd name="T0" fmla="+- 0 3264 3240"/>
                  <a:gd name="T1" fmla="*/ T0 w 24"/>
                  <a:gd name="T2" fmla="+- 0 6374 6350"/>
                  <a:gd name="T3" fmla="*/ 6374 h 24"/>
                  <a:gd name="T4" fmla="+- 0 3240 3240"/>
                  <a:gd name="T5" fmla="*/ T4 w 24"/>
                  <a:gd name="T6" fmla="+- 0 6350 6350"/>
                  <a:gd name="T7" fmla="*/ 6350 h 24"/>
                  <a:gd name="T8" fmla="+- 0 3240 3240"/>
                  <a:gd name="T9" fmla="*/ T8 w 24"/>
                  <a:gd name="T10" fmla="+- 0 6350 6350"/>
                  <a:gd name="T11" fmla="*/ 6350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2" name="Group 979"/>
            <p:cNvGrpSpPr>
              <a:grpSpLocks/>
            </p:cNvGrpSpPr>
            <p:nvPr/>
          </p:nvGrpSpPr>
          <p:grpSpPr bwMode="auto">
            <a:xfrm>
              <a:off x="3240" y="6329"/>
              <a:ext cx="24" cy="24"/>
              <a:chOff x="3240" y="6329"/>
              <a:chExt cx="24" cy="24"/>
            </a:xfrm>
          </p:grpSpPr>
          <p:sp>
            <p:nvSpPr>
              <p:cNvPr id="883" name="Freeform 980"/>
              <p:cNvSpPr>
                <a:spLocks/>
              </p:cNvSpPr>
              <p:nvPr/>
            </p:nvSpPr>
            <p:spPr bwMode="auto">
              <a:xfrm>
                <a:off x="3240" y="6329"/>
                <a:ext cx="24" cy="24"/>
              </a:xfrm>
              <a:custGeom>
                <a:avLst/>
                <a:gdLst>
                  <a:gd name="T0" fmla="+- 0 3264 3240"/>
                  <a:gd name="T1" fmla="*/ T0 w 24"/>
                  <a:gd name="T2" fmla="+- 0 6353 6329"/>
                  <a:gd name="T3" fmla="*/ 6353 h 24"/>
                  <a:gd name="T4" fmla="+- 0 3240 3240"/>
                  <a:gd name="T5" fmla="*/ T4 w 24"/>
                  <a:gd name="T6" fmla="+- 0 6329 6329"/>
                  <a:gd name="T7" fmla="*/ 6329 h 24"/>
                  <a:gd name="T8" fmla="+- 0 3240 3240"/>
                  <a:gd name="T9" fmla="*/ T8 w 24"/>
                  <a:gd name="T10" fmla="+- 0 6329 6329"/>
                  <a:gd name="T11" fmla="*/ 6329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3" name="Group 981"/>
            <p:cNvGrpSpPr>
              <a:grpSpLocks/>
            </p:cNvGrpSpPr>
            <p:nvPr/>
          </p:nvGrpSpPr>
          <p:grpSpPr bwMode="auto">
            <a:xfrm>
              <a:off x="3240" y="6305"/>
              <a:ext cx="24" cy="24"/>
              <a:chOff x="3240" y="6305"/>
              <a:chExt cx="24" cy="24"/>
            </a:xfrm>
          </p:grpSpPr>
          <p:sp>
            <p:nvSpPr>
              <p:cNvPr id="882" name="Freeform 982"/>
              <p:cNvSpPr>
                <a:spLocks/>
              </p:cNvSpPr>
              <p:nvPr/>
            </p:nvSpPr>
            <p:spPr bwMode="auto">
              <a:xfrm>
                <a:off x="3240" y="6305"/>
                <a:ext cx="24" cy="24"/>
              </a:xfrm>
              <a:custGeom>
                <a:avLst/>
                <a:gdLst>
                  <a:gd name="T0" fmla="+- 0 3264 3240"/>
                  <a:gd name="T1" fmla="*/ T0 w 24"/>
                  <a:gd name="T2" fmla="+- 0 6329 6305"/>
                  <a:gd name="T3" fmla="*/ 6329 h 24"/>
                  <a:gd name="T4" fmla="+- 0 3240 3240"/>
                  <a:gd name="T5" fmla="*/ T4 w 24"/>
                  <a:gd name="T6" fmla="+- 0 6305 6305"/>
                  <a:gd name="T7" fmla="*/ 6305 h 24"/>
                  <a:gd name="T8" fmla="+- 0 3240 3240"/>
                  <a:gd name="T9" fmla="*/ T8 w 24"/>
                  <a:gd name="T10" fmla="+- 0 6305 6305"/>
                  <a:gd name="T11" fmla="*/ 6305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4" name="Group 983"/>
            <p:cNvGrpSpPr>
              <a:grpSpLocks/>
            </p:cNvGrpSpPr>
            <p:nvPr/>
          </p:nvGrpSpPr>
          <p:grpSpPr bwMode="auto">
            <a:xfrm>
              <a:off x="3240" y="6283"/>
              <a:ext cx="24" cy="24"/>
              <a:chOff x="3240" y="6283"/>
              <a:chExt cx="24" cy="24"/>
            </a:xfrm>
          </p:grpSpPr>
          <p:sp>
            <p:nvSpPr>
              <p:cNvPr id="881" name="Freeform 984"/>
              <p:cNvSpPr>
                <a:spLocks/>
              </p:cNvSpPr>
              <p:nvPr/>
            </p:nvSpPr>
            <p:spPr bwMode="auto">
              <a:xfrm>
                <a:off x="3240" y="6283"/>
                <a:ext cx="24" cy="24"/>
              </a:xfrm>
              <a:custGeom>
                <a:avLst/>
                <a:gdLst>
                  <a:gd name="T0" fmla="+- 0 3264 3240"/>
                  <a:gd name="T1" fmla="*/ T0 w 24"/>
                  <a:gd name="T2" fmla="+- 0 6307 6283"/>
                  <a:gd name="T3" fmla="*/ 6307 h 24"/>
                  <a:gd name="T4" fmla="+- 0 3240 3240"/>
                  <a:gd name="T5" fmla="*/ T4 w 24"/>
                  <a:gd name="T6" fmla="+- 0 6283 6283"/>
                  <a:gd name="T7" fmla="*/ 6283 h 24"/>
                  <a:gd name="T8" fmla="+- 0 3240 3240"/>
                  <a:gd name="T9" fmla="*/ T8 w 24"/>
                  <a:gd name="T10" fmla="+- 0 6283 6283"/>
                  <a:gd name="T11" fmla="*/ 6283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5" name="Group 985"/>
            <p:cNvGrpSpPr>
              <a:grpSpLocks/>
            </p:cNvGrpSpPr>
            <p:nvPr/>
          </p:nvGrpSpPr>
          <p:grpSpPr bwMode="auto">
            <a:xfrm>
              <a:off x="3240" y="6259"/>
              <a:ext cx="24" cy="24"/>
              <a:chOff x="3240" y="6259"/>
              <a:chExt cx="24" cy="24"/>
            </a:xfrm>
          </p:grpSpPr>
          <p:sp>
            <p:nvSpPr>
              <p:cNvPr id="880" name="Freeform 986"/>
              <p:cNvSpPr>
                <a:spLocks/>
              </p:cNvSpPr>
              <p:nvPr/>
            </p:nvSpPr>
            <p:spPr bwMode="auto">
              <a:xfrm>
                <a:off x="3240" y="6259"/>
                <a:ext cx="24" cy="24"/>
              </a:xfrm>
              <a:custGeom>
                <a:avLst/>
                <a:gdLst>
                  <a:gd name="T0" fmla="+- 0 3264 3240"/>
                  <a:gd name="T1" fmla="*/ T0 w 24"/>
                  <a:gd name="T2" fmla="+- 0 6283 6259"/>
                  <a:gd name="T3" fmla="*/ 6283 h 24"/>
                  <a:gd name="T4" fmla="+- 0 3240 3240"/>
                  <a:gd name="T5" fmla="*/ T4 w 24"/>
                  <a:gd name="T6" fmla="+- 0 6259 6259"/>
                  <a:gd name="T7" fmla="*/ 6259 h 24"/>
                  <a:gd name="T8" fmla="+- 0 3240 3240"/>
                  <a:gd name="T9" fmla="*/ T8 w 24"/>
                  <a:gd name="T10" fmla="+- 0 6259 6259"/>
                  <a:gd name="T11" fmla="*/ 6259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6" name="Group 987"/>
            <p:cNvGrpSpPr>
              <a:grpSpLocks/>
            </p:cNvGrpSpPr>
            <p:nvPr/>
          </p:nvGrpSpPr>
          <p:grpSpPr bwMode="auto">
            <a:xfrm>
              <a:off x="3240" y="6235"/>
              <a:ext cx="24" cy="29"/>
              <a:chOff x="3240" y="6235"/>
              <a:chExt cx="24" cy="29"/>
            </a:xfrm>
          </p:grpSpPr>
          <p:sp>
            <p:nvSpPr>
              <p:cNvPr id="879" name="Freeform 988"/>
              <p:cNvSpPr>
                <a:spLocks/>
              </p:cNvSpPr>
              <p:nvPr/>
            </p:nvSpPr>
            <p:spPr bwMode="auto">
              <a:xfrm>
                <a:off x="3240" y="6235"/>
                <a:ext cx="24" cy="29"/>
              </a:xfrm>
              <a:custGeom>
                <a:avLst/>
                <a:gdLst>
                  <a:gd name="T0" fmla="+- 0 3264 3240"/>
                  <a:gd name="T1" fmla="*/ T0 w 24"/>
                  <a:gd name="T2" fmla="+- 0 6264 6235"/>
                  <a:gd name="T3" fmla="*/ 6264 h 29"/>
                  <a:gd name="T4" fmla="+- 0 3240 3240"/>
                  <a:gd name="T5" fmla="*/ T4 w 24"/>
                  <a:gd name="T6" fmla="+- 0 6235 6235"/>
                  <a:gd name="T7" fmla="*/ 6235 h 29"/>
                  <a:gd name="T8" fmla="+- 0 3240 3240"/>
                  <a:gd name="T9" fmla="*/ T8 w 24"/>
                  <a:gd name="T10" fmla="+- 0 6235 6235"/>
                  <a:gd name="T11" fmla="*/ 6235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9">
                    <a:moveTo>
                      <a:pt x="24" y="2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7" name="Group 989"/>
            <p:cNvGrpSpPr>
              <a:grpSpLocks/>
            </p:cNvGrpSpPr>
            <p:nvPr/>
          </p:nvGrpSpPr>
          <p:grpSpPr bwMode="auto">
            <a:xfrm>
              <a:off x="3240" y="6216"/>
              <a:ext cx="24" cy="24"/>
              <a:chOff x="3240" y="6216"/>
              <a:chExt cx="24" cy="24"/>
            </a:xfrm>
          </p:grpSpPr>
          <p:sp>
            <p:nvSpPr>
              <p:cNvPr id="878" name="Freeform 990"/>
              <p:cNvSpPr>
                <a:spLocks/>
              </p:cNvSpPr>
              <p:nvPr/>
            </p:nvSpPr>
            <p:spPr bwMode="auto">
              <a:xfrm>
                <a:off x="3240" y="6216"/>
                <a:ext cx="24" cy="24"/>
              </a:xfrm>
              <a:custGeom>
                <a:avLst/>
                <a:gdLst>
                  <a:gd name="T0" fmla="+- 0 3264 3240"/>
                  <a:gd name="T1" fmla="*/ T0 w 24"/>
                  <a:gd name="T2" fmla="+- 0 6240 6216"/>
                  <a:gd name="T3" fmla="*/ 6240 h 24"/>
                  <a:gd name="T4" fmla="+- 0 3240 3240"/>
                  <a:gd name="T5" fmla="*/ T4 w 24"/>
                  <a:gd name="T6" fmla="+- 0 6216 6216"/>
                  <a:gd name="T7" fmla="*/ 6216 h 24"/>
                  <a:gd name="T8" fmla="+- 0 3240 3240"/>
                  <a:gd name="T9" fmla="*/ T8 w 24"/>
                  <a:gd name="T10" fmla="+- 0 6216 6216"/>
                  <a:gd name="T11" fmla="*/ 6216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8" name="Group 991"/>
            <p:cNvGrpSpPr>
              <a:grpSpLocks/>
            </p:cNvGrpSpPr>
            <p:nvPr/>
          </p:nvGrpSpPr>
          <p:grpSpPr bwMode="auto">
            <a:xfrm>
              <a:off x="3240" y="6192"/>
              <a:ext cx="24" cy="24"/>
              <a:chOff x="3240" y="6192"/>
              <a:chExt cx="24" cy="24"/>
            </a:xfrm>
          </p:grpSpPr>
          <p:sp>
            <p:nvSpPr>
              <p:cNvPr id="877" name="Freeform 992"/>
              <p:cNvSpPr>
                <a:spLocks/>
              </p:cNvSpPr>
              <p:nvPr/>
            </p:nvSpPr>
            <p:spPr bwMode="auto">
              <a:xfrm>
                <a:off x="3240" y="6192"/>
                <a:ext cx="24" cy="24"/>
              </a:xfrm>
              <a:custGeom>
                <a:avLst/>
                <a:gdLst>
                  <a:gd name="T0" fmla="+- 0 3264 3240"/>
                  <a:gd name="T1" fmla="*/ T0 w 24"/>
                  <a:gd name="T2" fmla="+- 0 6216 6192"/>
                  <a:gd name="T3" fmla="*/ 6216 h 24"/>
                  <a:gd name="T4" fmla="+- 0 3240 3240"/>
                  <a:gd name="T5" fmla="*/ T4 w 24"/>
                  <a:gd name="T6" fmla="+- 0 6192 6192"/>
                  <a:gd name="T7" fmla="*/ 6192 h 24"/>
                  <a:gd name="T8" fmla="+- 0 3240 3240"/>
                  <a:gd name="T9" fmla="*/ T8 w 24"/>
                  <a:gd name="T10" fmla="+- 0 6192 6192"/>
                  <a:gd name="T11" fmla="*/ 6192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9" name="Group 993"/>
            <p:cNvGrpSpPr>
              <a:grpSpLocks/>
            </p:cNvGrpSpPr>
            <p:nvPr/>
          </p:nvGrpSpPr>
          <p:grpSpPr bwMode="auto">
            <a:xfrm>
              <a:off x="3240" y="6170"/>
              <a:ext cx="24" cy="22"/>
              <a:chOff x="3240" y="6170"/>
              <a:chExt cx="24" cy="22"/>
            </a:xfrm>
          </p:grpSpPr>
          <p:sp>
            <p:nvSpPr>
              <p:cNvPr id="876" name="Freeform 994"/>
              <p:cNvSpPr>
                <a:spLocks/>
              </p:cNvSpPr>
              <p:nvPr/>
            </p:nvSpPr>
            <p:spPr bwMode="auto">
              <a:xfrm>
                <a:off x="3240" y="6170"/>
                <a:ext cx="24" cy="22"/>
              </a:xfrm>
              <a:custGeom>
                <a:avLst/>
                <a:gdLst>
                  <a:gd name="T0" fmla="+- 0 3264 3240"/>
                  <a:gd name="T1" fmla="*/ T0 w 24"/>
                  <a:gd name="T2" fmla="+- 0 6192 6170"/>
                  <a:gd name="T3" fmla="*/ 6192 h 22"/>
                  <a:gd name="T4" fmla="+- 0 3240 3240"/>
                  <a:gd name="T5" fmla="*/ T4 w 24"/>
                  <a:gd name="T6" fmla="+- 0 6170 6170"/>
                  <a:gd name="T7" fmla="*/ 6170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22">
                    <a:moveTo>
                      <a:pt x="24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0" name="Group 995"/>
            <p:cNvGrpSpPr>
              <a:grpSpLocks/>
            </p:cNvGrpSpPr>
            <p:nvPr/>
          </p:nvGrpSpPr>
          <p:grpSpPr bwMode="auto">
            <a:xfrm>
              <a:off x="3252" y="6156"/>
              <a:ext cx="17" cy="19"/>
              <a:chOff x="3252" y="6156"/>
              <a:chExt cx="17" cy="19"/>
            </a:xfrm>
          </p:grpSpPr>
          <p:sp>
            <p:nvSpPr>
              <p:cNvPr id="875" name="Freeform 996"/>
              <p:cNvSpPr>
                <a:spLocks/>
              </p:cNvSpPr>
              <p:nvPr/>
            </p:nvSpPr>
            <p:spPr bwMode="auto">
              <a:xfrm>
                <a:off x="3252" y="6156"/>
                <a:ext cx="17" cy="19"/>
              </a:xfrm>
              <a:custGeom>
                <a:avLst/>
                <a:gdLst>
                  <a:gd name="T0" fmla="+- 0 3269 3252"/>
                  <a:gd name="T1" fmla="*/ T0 w 17"/>
                  <a:gd name="T2" fmla="+- 0 6175 6156"/>
                  <a:gd name="T3" fmla="*/ 6175 h 19"/>
                  <a:gd name="T4" fmla="+- 0 3252 3252"/>
                  <a:gd name="T5" fmla="*/ T4 w 17"/>
                  <a:gd name="T6" fmla="+- 0 6156 6156"/>
                  <a:gd name="T7" fmla="*/ 6156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9">
                    <a:moveTo>
                      <a:pt x="17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1" name="Group 997"/>
            <p:cNvGrpSpPr>
              <a:grpSpLocks/>
            </p:cNvGrpSpPr>
            <p:nvPr/>
          </p:nvGrpSpPr>
          <p:grpSpPr bwMode="auto">
            <a:xfrm>
              <a:off x="3264" y="6146"/>
              <a:ext cx="19" cy="22"/>
              <a:chOff x="3264" y="6146"/>
              <a:chExt cx="19" cy="22"/>
            </a:xfrm>
          </p:grpSpPr>
          <p:sp>
            <p:nvSpPr>
              <p:cNvPr id="874" name="Freeform 998"/>
              <p:cNvSpPr>
                <a:spLocks/>
              </p:cNvSpPr>
              <p:nvPr/>
            </p:nvSpPr>
            <p:spPr bwMode="auto">
              <a:xfrm>
                <a:off x="3264" y="6146"/>
                <a:ext cx="19" cy="22"/>
              </a:xfrm>
              <a:custGeom>
                <a:avLst/>
                <a:gdLst>
                  <a:gd name="T0" fmla="+- 0 3283 3264"/>
                  <a:gd name="T1" fmla="*/ T0 w 19"/>
                  <a:gd name="T2" fmla="+- 0 6168 6146"/>
                  <a:gd name="T3" fmla="*/ 6168 h 22"/>
                  <a:gd name="T4" fmla="+- 0 3264 3264"/>
                  <a:gd name="T5" fmla="*/ T4 w 19"/>
                  <a:gd name="T6" fmla="+- 0 6146 6146"/>
                  <a:gd name="T7" fmla="*/ 6146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2" name="Group 999"/>
            <p:cNvGrpSpPr>
              <a:grpSpLocks/>
            </p:cNvGrpSpPr>
            <p:nvPr/>
          </p:nvGrpSpPr>
          <p:grpSpPr bwMode="auto">
            <a:xfrm>
              <a:off x="3281" y="6139"/>
              <a:ext cx="19" cy="19"/>
              <a:chOff x="3281" y="6139"/>
              <a:chExt cx="19" cy="19"/>
            </a:xfrm>
          </p:grpSpPr>
          <p:sp>
            <p:nvSpPr>
              <p:cNvPr id="873" name="Freeform 1000"/>
              <p:cNvSpPr>
                <a:spLocks/>
              </p:cNvSpPr>
              <p:nvPr/>
            </p:nvSpPr>
            <p:spPr bwMode="auto">
              <a:xfrm>
                <a:off x="3281" y="6139"/>
                <a:ext cx="19" cy="19"/>
              </a:xfrm>
              <a:custGeom>
                <a:avLst/>
                <a:gdLst>
                  <a:gd name="T0" fmla="+- 0 3300 3281"/>
                  <a:gd name="T1" fmla="*/ T0 w 19"/>
                  <a:gd name="T2" fmla="+- 0 6158 6139"/>
                  <a:gd name="T3" fmla="*/ 6158 h 19"/>
                  <a:gd name="T4" fmla="+- 0 3281 3281"/>
                  <a:gd name="T5" fmla="*/ T4 w 19"/>
                  <a:gd name="T6" fmla="+- 0 6139 6139"/>
                  <a:gd name="T7" fmla="*/ 613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3" name="Group 1001"/>
            <p:cNvGrpSpPr>
              <a:grpSpLocks/>
            </p:cNvGrpSpPr>
            <p:nvPr/>
          </p:nvGrpSpPr>
          <p:grpSpPr bwMode="auto">
            <a:xfrm>
              <a:off x="3293" y="6132"/>
              <a:ext cx="19" cy="17"/>
              <a:chOff x="3293" y="6132"/>
              <a:chExt cx="19" cy="17"/>
            </a:xfrm>
          </p:grpSpPr>
          <p:sp>
            <p:nvSpPr>
              <p:cNvPr id="872" name="Freeform 1002"/>
              <p:cNvSpPr>
                <a:spLocks/>
              </p:cNvSpPr>
              <p:nvPr/>
            </p:nvSpPr>
            <p:spPr bwMode="auto">
              <a:xfrm>
                <a:off x="3293" y="6132"/>
                <a:ext cx="19" cy="17"/>
              </a:xfrm>
              <a:custGeom>
                <a:avLst/>
                <a:gdLst>
                  <a:gd name="T0" fmla="+- 0 3312 3293"/>
                  <a:gd name="T1" fmla="*/ T0 w 19"/>
                  <a:gd name="T2" fmla="+- 0 6149 6132"/>
                  <a:gd name="T3" fmla="*/ 6149 h 17"/>
                  <a:gd name="T4" fmla="+- 0 3293 3293"/>
                  <a:gd name="T5" fmla="*/ T4 w 19"/>
                  <a:gd name="T6" fmla="+- 0 6132 6132"/>
                  <a:gd name="T7" fmla="*/ 6132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7">
                    <a:moveTo>
                      <a:pt x="19" y="1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4" name="Group 1003"/>
            <p:cNvGrpSpPr>
              <a:grpSpLocks/>
            </p:cNvGrpSpPr>
            <p:nvPr/>
          </p:nvGrpSpPr>
          <p:grpSpPr bwMode="auto">
            <a:xfrm>
              <a:off x="3307" y="6122"/>
              <a:ext cx="19" cy="22"/>
              <a:chOff x="3307" y="6122"/>
              <a:chExt cx="19" cy="22"/>
            </a:xfrm>
          </p:grpSpPr>
          <p:sp>
            <p:nvSpPr>
              <p:cNvPr id="871" name="Freeform 1004"/>
              <p:cNvSpPr>
                <a:spLocks/>
              </p:cNvSpPr>
              <p:nvPr/>
            </p:nvSpPr>
            <p:spPr bwMode="auto">
              <a:xfrm>
                <a:off x="3307" y="6122"/>
                <a:ext cx="19" cy="22"/>
              </a:xfrm>
              <a:custGeom>
                <a:avLst/>
                <a:gdLst>
                  <a:gd name="T0" fmla="+- 0 3326 3307"/>
                  <a:gd name="T1" fmla="*/ T0 w 19"/>
                  <a:gd name="T2" fmla="+- 0 6144 6122"/>
                  <a:gd name="T3" fmla="*/ 6144 h 22"/>
                  <a:gd name="T4" fmla="+- 0 3307 3307"/>
                  <a:gd name="T5" fmla="*/ T4 w 19"/>
                  <a:gd name="T6" fmla="+- 0 6122 6122"/>
                  <a:gd name="T7" fmla="*/ 6122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5" name="Group 1005"/>
            <p:cNvGrpSpPr>
              <a:grpSpLocks/>
            </p:cNvGrpSpPr>
            <p:nvPr/>
          </p:nvGrpSpPr>
          <p:grpSpPr bwMode="auto">
            <a:xfrm>
              <a:off x="3322" y="6113"/>
              <a:ext cx="19" cy="19"/>
              <a:chOff x="3322" y="6113"/>
              <a:chExt cx="19" cy="19"/>
            </a:xfrm>
          </p:grpSpPr>
          <p:sp>
            <p:nvSpPr>
              <p:cNvPr id="870" name="Freeform 1006"/>
              <p:cNvSpPr>
                <a:spLocks/>
              </p:cNvSpPr>
              <p:nvPr/>
            </p:nvSpPr>
            <p:spPr bwMode="auto">
              <a:xfrm>
                <a:off x="3322" y="6113"/>
                <a:ext cx="19" cy="19"/>
              </a:xfrm>
              <a:custGeom>
                <a:avLst/>
                <a:gdLst>
                  <a:gd name="T0" fmla="+- 0 3341 3322"/>
                  <a:gd name="T1" fmla="*/ T0 w 19"/>
                  <a:gd name="T2" fmla="+- 0 6132 6113"/>
                  <a:gd name="T3" fmla="*/ 6132 h 19"/>
                  <a:gd name="T4" fmla="+- 0 3322 3322"/>
                  <a:gd name="T5" fmla="*/ T4 w 19"/>
                  <a:gd name="T6" fmla="+- 0 6113 6113"/>
                  <a:gd name="T7" fmla="*/ 6113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6" name="Group 1007"/>
            <p:cNvGrpSpPr>
              <a:grpSpLocks/>
            </p:cNvGrpSpPr>
            <p:nvPr/>
          </p:nvGrpSpPr>
          <p:grpSpPr bwMode="auto">
            <a:xfrm>
              <a:off x="3336" y="6103"/>
              <a:ext cx="19" cy="22"/>
              <a:chOff x="3336" y="6103"/>
              <a:chExt cx="19" cy="22"/>
            </a:xfrm>
          </p:grpSpPr>
          <p:sp>
            <p:nvSpPr>
              <p:cNvPr id="869" name="Freeform 1008"/>
              <p:cNvSpPr>
                <a:spLocks/>
              </p:cNvSpPr>
              <p:nvPr/>
            </p:nvSpPr>
            <p:spPr bwMode="auto">
              <a:xfrm>
                <a:off x="3336" y="6103"/>
                <a:ext cx="19" cy="22"/>
              </a:xfrm>
              <a:custGeom>
                <a:avLst/>
                <a:gdLst>
                  <a:gd name="T0" fmla="+- 0 3355 3336"/>
                  <a:gd name="T1" fmla="*/ T0 w 19"/>
                  <a:gd name="T2" fmla="+- 0 6125 6103"/>
                  <a:gd name="T3" fmla="*/ 6125 h 22"/>
                  <a:gd name="T4" fmla="+- 0 3336 3336"/>
                  <a:gd name="T5" fmla="*/ T4 w 19"/>
                  <a:gd name="T6" fmla="+- 0 6103 6103"/>
                  <a:gd name="T7" fmla="*/ 6103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7" name="Group 1009"/>
            <p:cNvGrpSpPr>
              <a:grpSpLocks/>
            </p:cNvGrpSpPr>
            <p:nvPr/>
          </p:nvGrpSpPr>
          <p:grpSpPr bwMode="auto">
            <a:xfrm>
              <a:off x="3350" y="6096"/>
              <a:ext cx="19" cy="19"/>
              <a:chOff x="3350" y="6096"/>
              <a:chExt cx="19" cy="19"/>
            </a:xfrm>
          </p:grpSpPr>
          <p:sp>
            <p:nvSpPr>
              <p:cNvPr id="868" name="Freeform 1010"/>
              <p:cNvSpPr>
                <a:spLocks/>
              </p:cNvSpPr>
              <p:nvPr/>
            </p:nvSpPr>
            <p:spPr bwMode="auto">
              <a:xfrm>
                <a:off x="3350" y="6096"/>
                <a:ext cx="19" cy="19"/>
              </a:xfrm>
              <a:custGeom>
                <a:avLst/>
                <a:gdLst>
                  <a:gd name="T0" fmla="+- 0 3370 3350"/>
                  <a:gd name="T1" fmla="*/ T0 w 19"/>
                  <a:gd name="T2" fmla="+- 0 6115 6096"/>
                  <a:gd name="T3" fmla="*/ 6115 h 19"/>
                  <a:gd name="T4" fmla="+- 0 3350 3350"/>
                  <a:gd name="T5" fmla="*/ T4 w 19"/>
                  <a:gd name="T6" fmla="+- 0 6096 6096"/>
                  <a:gd name="T7" fmla="*/ 6096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20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8" name="Group 1011"/>
            <p:cNvGrpSpPr>
              <a:grpSpLocks/>
            </p:cNvGrpSpPr>
            <p:nvPr/>
          </p:nvGrpSpPr>
          <p:grpSpPr bwMode="auto">
            <a:xfrm>
              <a:off x="3365" y="6089"/>
              <a:ext cx="19" cy="19"/>
              <a:chOff x="3365" y="6089"/>
              <a:chExt cx="19" cy="19"/>
            </a:xfrm>
          </p:grpSpPr>
          <p:sp>
            <p:nvSpPr>
              <p:cNvPr id="867" name="Freeform 1012"/>
              <p:cNvSpPr>
                <a:spLocks/>
              </p:cNvSpPr>
              <p:nvPr/>
            </p:nvSpPr>
            <p:spPr bwMode="auto">
              <a:xfrm>
                <a:off x="3365" y="6089"/>
                <a:ext cx="19" cy="19"/>
              </a:xfrm>
              <a:custGeom>
                <a:avLst/>
                <a:gdLst>
                  <a:gd name="T0" fmla="+- 0 3384 3365"/>
                  <a:gd name="T1" fmla="*/ T0 w 19"/>
                  <a:gd name="T2" fmla="+- 0 6108 6089"/>
                  <a:gd name="T3" fmla="*/ 6108 h 19"/>
                  <a:gd name="T4" fmla="+- 0 3365 3365"/>
                  <a:gd name="T5" fmla="*/ T4 w 19"/>
                  <a:gd name="T6" fmla="+- 0 6089 6089"/>
                  <a:gd name="T7" fmla="*/ 608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9" name="Group 1013"/>
            <p:cNvGrpSpPr>
              <a:grpSpLocks/>
            </p:cNvGrpSpPr>
            <p:nvPr/>
          </p:nvGrpSpPr>
          <p:grpSpPr bwMode="auto">
            <a:xfrm>
              <a:off x="3379" y="6079"/>
              <a:ext cx="19" cy="19"/>
              <a:chOff x="3379" y="6079"/>
              <a:chExt cx="19" cy="19"/>
            </a:xfrm>
          </p:grpSpPr>
          <p:sp>
            <p:nvSpPr>
              <p:cNvPr id="866" name="Freeform 1014"/>
              <p:cNvSpPr>
                <a:spLocks/>
              </p:cNvSpPr>
              <p:nvPr/>
            </p:nvSpPr>
            <p:spPr bwMode="auto">
              <a:xfrm>
                <a:off x="3379" y="6079"/>
                <a:ext cx="19" cy="19"/>
              </a:xfrm>
              <a:custGeom>
                <a:avLst/>
                <a:gdLst>
                  <a:gd name="T0" fmla="+- 0 3398 3379"/>
                  <a:gd name="T1" fmla="*/ T0 w 19"/>
                  <a:gd name="T2" fmla="+- 0 6098 6079"/>
                  <a:gd name="T3" fmla="*/ 6098 h 19"/>
                  <a:gd name="T4" fmla="+- 0 3379 3379"/>
                  <a:gd name="T5" fmla="*/ T4 w 19"/>
                  <a:gd name="T6" fmla="+- 0 6079 6079"/>
                  <a:gd name="T7" fmla="*/ 607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0" name="Group 1015"/>
            <p:cNvGrpSpPr>
              <a:grpSpLocks/>
            </p:cNvGrpSpPr>
            <p:nvPr/>
          </p:nvGrpSpPr>
          <p:grpSpPr bwMode="auto">
            <a:xfrm>
              <a:off x="3394" y="6072"/>
              <a:ext cx="19" cy="19"/>
              <a:chOff x="3394" y="6072"/>
              <a:chExt cx="19" cy="19"/>
            </a:xfrm>
          </p:grpSpPr>
          <p:sp>
            <p:nvSpPr>
              <p:cNvPr id="865" name="Freeform 1016"/>
              <p:cNvSpPr>
                <a:spLocks/>
              </p:cNvSpPr>
              <p:nvPr/>
            </p:nvSpPr>
            <p:spPr bwMode="auto">
              <a:xfrm>
                <a:off x="3394" y="6072"/>
                <a:ext cx="19" cy="19"/>
              </a:xfrm>
              <a:custGeom>
                <a:avLst/>
                <a:gdLst>
                  <a:gd name="T0" fmla="+- 0 3413 3394"/>
                  <a:gd name="T1" fmla="*/ T0 w 19"/>
                  <a:gd name="T2" fmla="+- 0 6091 6072"/>
                  <a:gd name="T3" fmla="*/ 6091 h 19"/>
                  <a:gd name="T4" fmla="+- 0 3394 3394"/>
                  <a:gd name="T5" fmla="*/ T4 w 19"/>
                  <a:gd name="T6" fmla="+- 0 6072 6072"/>
                  <a:gd name="T7" fmla="*/ 6072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1" name="Group 1017"/>
            <p:cNvGrpSpPr>
              <a:grpSpLocks/>
            </p:cNvGrpSpPr>
            <p:nvPr/>
          </p:nvGrpSpPr>
          <p:grpSpPr bwMode="auto">
            <a:xfrm>
              <a:off x="3408" y="6065"/>
              <a:ext cx="19" cy="19"/>
              <a:chOff x="3408" y="6065"/>
              <a:chExt cx="19" cy="19"/>
            </a:xfrm>
          </p:grpSpPr>
          <p:sp>
            <p:nvSpPr>
              <p:cNvPr id="864" name="Freeform 1018"/>
              <p:cNvSpPr>
                <a:spLocks/>
              </p:cNvSpPr>
              <p:nvPr/>
            </p:nvSpPr>
            <p:spPr bwMode="auto">
              <a:xfrm>
                <a:off x="3408" y="6065"/>
                <a:ext cx="19" cy="19"/>
              </a:xfrm>
              <a:custGeom>
                <a:avLst/>
                <a:gdLst>
                  <a:gd name="T0" fmla="+- 0 3427 3408"/>
                  <a:gd name="T1" fmla="*/ T0 w 19"/>
                  <a:gd name="T2" fmla="+- 0 6084 6065"/>
                  <a:gd name="T3" fmla="*/ 6084 h 19"/>
                  <a:gd name="T4" fmla="+- 0 3408 3408"/>
                  <a:gd name="T5" fmla="*/ T4 w 19"/>
                  <a:gd name="T6" fmla="+- 0 6065 6065"/>
                  <a:gd name="T7" fmla="*/ 6065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2" name="Group 1019"/>
            <p:cNvGrpSpPr>
              <a:grpSpLocks/>
            </p:cNvGrpSpPr>
            <p:nvPr/>
          </p:nvGrpSpPr>
          <p:grpSpPr bwMode="auto">
            <a:xfrm>
              <a:off x="3422" y="6055"/>
              <a:ext cx="22" cy="22"/>
              <a:chOff x="3422" y="6055"/>
              <a:chExt cx="22" cy="22"/>
            </a:xfrm>
          </p:grpSpPr>
          <p:sp>
            <p:nvSpPr>
              <p:cNvPr id="863" name="Freeform 1020"/>
              <p:cNvSpPr>
                <a:spLocks/>
              </p:cNvSpPr>
              <p:nvPr/>
            </p:nvSpPr>
            <p:spPr bwMode="auto">
              <a:xfrm>
                <a:off x="3422" y="6055"/>
                <a:ext cx="22" cy="22"/>
              </a:xfrm>
              <a:custGeom>
                <a:avLst/>
                <a:gdLst>
                  <a:gd name="T0" fmla="+- 0 3444 3422"/>
                  <a:gd name="T1" fmla="*/ T0 w 22"/>
                  <a:gd name="T2" fmla="+- 0 6077 6055"/>
                  <a:gd name="T3" fmla="*/ 6077 h 22"/>
                  <a:gd name="T4" fmla="+- 0 3422 3422"/>
                  <a:gd name="T5" fmla="*/ T4 w 22"/>
                  <a:gd name="T6" fmla="+- 0 6055 6055"/>
                  <a:gd name="T7" fmla="*/ 6055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2">
                    <a:moveTo>
                      <a:pt x="22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3" name="Group 1021"/>
            <p:cNvGrpSpPr>
              <a:grpSpLocks/>
            </p:cNvGrpSpPr>
            <p:nvPr/>
          </p:nvGrpSpPr>
          <p:grpSpPr bwMode="auto">
            <a:xfrm>
              <a:off x="3437" y="6048"/>
              <a:ext cx="22" cy="17"/>
              <a:chOff x="3437" y="6048"/>
              <a:chExt cx="22" cy="17"/>
            </a:xfrm>
          </p:grpSpPr>
          <p:sp>
            <p:nvSpPr>
              <p:cNvPr id="862" name="Freeform 1022"/>
              <p:cNvSpPr>
                <a:spLocks/>
              </p:cNvSpPr>
              <p:nvPr/>
            </p:nvSpPr>
            <p:spPr bwMode="auto">
              <a:xfrm>
                <a:off x="3437" y="6048"/>
                <a:ext cx="22" cy="17"/>
              </a:xfrm>
              <a:custGeom>
                <a:avLst/>
                <a:gdLst>
                  <a:gd name="T0" fmla="+- 0 3458 3437"/>
                  <a:gd name="T1" fmla="*/ T0 w 22"/>
                  <a:gd name="T2" fmla="+- 0 6065 6048"/>
                  <a:gd name="T3" fmla="*/ 6065 h 17"/>
                  <a:gd name="T4" fmla="+- 0 3437 3437"/>
                  <a:gd name="T5" fmla="*/ T4 w 22"/>
                  <a:gd name="T6" fmla="+- 0 6048 6048"/>
                  <a:gd name="T7" fmla="*/ 6048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7">
                    <a:moveTo>
                      <a:pt x="21" y="1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4" name="Group 1023"/>
            <p:cNvGrpSpPr>
              <a:grpSpLocks/>
            </p:cNvGrpSpPr>
            <p:nvPr/>
          </p:nvGrpSpPr>
          <p:grpSpPr bwMode="auto">
            <a:xfrm>
              <a:off x="3451" y="6041"/>
              <a:ext cx="22" cy="19"/>
              <a:chOff x="3451" y="6041"/>
              <a:chExt cx="22" cy="19"/>
            </a:xfrm>
          </p:grpSpPr>
          <p:sp>
            <p:nvSpPr>
              <p:cNvPr id="861" name="Freeform 1024"/>
              <p:cNvSpPr>
                <a:spLocks/>
              </p:cNvSpPr>
              <p:nvPr/>
            </p:nvSpPr>
            <p:spPr bwMode="auto">
              <a:xfrm>
                <a:off x="3451" y="6041"/>
                <a:ext cx="22" cy="19"/>
              </a:xfrm>
              <a:custGeom>
                <a:avLst/>
                <a:gdLst>
                  <a:gd name="T0" fmla="+- 0 3473 3451"/>
                  <a:gd name="T1" fmla="*/ T0 w 22"/>
                  <a:gd name="T2" fmla="+- 0 6060 6041"/>
                  <a:gd name="T3" fmla="*/ 6060 h 19"/>
                  <a:gd name="T4" fmla="+- 0 3451 3451"/>
                  <a:gd name="T5" fmla="*/ T4 w 22"/>
                  <a:gd name="T6" fmla="+- 0 6041 6041"/>
                  <a:gd name="T7" fmla="*/ 6041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22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5" name="Group 1025"/>
            <p:cNvGrpSpPr>
              <a:grpSpLocks/>
            </p:cNvGrpSpPr>
            <p:nvPr/>
          </p:nvGrpSpPr>
          <p:grpSpPr bwMode="auto">
            <a:xfrm>
              <a:off x="3466" y="6029"/>
              <a:ext cx="22" cy="19"/>
              <a:chOff x="3466" y="6029"/>
              <a:chExt cx="22" cy="19"/>
            </a:xfrm>
          </p:grpSpPr>
          <p:sp>
            <p:nvSpPr>
              <p:cNvPr id="860" name="Freeform 1026"/>
              <p:cNvSpPr>
                <a:spLocks/>
              </p:cNvSpPr>
              <p:nvPr/>
            </p:nvSpPr>
            <p:spPr bwMode="auto">
              <a:xfrm>
                <a:off x="3466" y="6029"/>
                <a:ext cx="22" cy="19"/>
              </a:xfrm>
              <a:custGeom>
                <a:avLst/>
                <a:gdLst>
                  <a:gd name="T0" fmla="+- 0 3487 3466"/>
                  <a:gd name="T1" fmla="*/ T0 w 22"/>
                  <a:gd name="T2" fmla="+- 0 6048 6029"/>
                  <a:gd name="T3" fmla="*/ 6048 h 19"/>
                  <a:gd name="T4" fmla="+- 0 3466 3466"/>
                  <a:gd name="T5" fmla="*/ T4 w 22"/>
                  <a:gd name="T6" fmla="+- 0 6029 6029"/>
                  <a:gd name="T7" fmla="*/ 602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21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6" name="Group 1027"/>
            <p:cNvGrpSpPr>
              <a:grpSpLocks/>
            </p:cNvGrpSpPr>
            <p:nvPr/>
          </p:nvGrpSpPr>
          <p:grpSpPr bwMode="auto">
            <a:xfrm>
              <a:off x="3480" y="6019"/>
              <a:ext cx="22" cy="22"/>
              <a:chOff x="3480" y="6019"/>
              <a:chExt cx="22" cy="22"/>
            </a:xfrm>
          </p:grpSpPr>
          <p:sp>
            <p:nvSpPr>
              <p:cNvPr id="859" name="Freeform 1028"/>
              <p:cNvSpPr>
                <a:spLocks/>
              </p:cNvSpPr>
              <p:nvPr/>
            </p:nvSpPr>
            <p:spPr bwMode="auto">
              <a:xfrm>
                <a:off x="3480" y="6019"/>
                <a:ext cx="22" cy="22"/>
              </a:xfrm>
              <a:custGeom>
                <a:avLst/>
                <a:gdLst>
                  <a:gd name="T0" fmla="+- 0 3502 3480"/>
                  <a:gd name="T1" fmla="*/ T0 w 22"/>
                  <a:gd name="T2" fmla="+- 0 6041 6019"/>
                  <a:gd name="T3" fmla="*/ 6041 h 22"/>
                  <a:gd name="T4" fmla="+- 0 3480 3480"/>
                  <a:gd name="T5" fmla="*/ T4 w 22"/>
                  <a:gd name="T6" fmla="+- 0 6019 6019"/>
                  <a:gd name="T7" fmla="*/ 6019 h 22"/>
                  <a:gd name="T8" fmla="+- 0 3482 3480"/>
                  <a:gd name="T9" fmla="*/ T8 w 22"/>
                  <a:gd name="T10" fmla="+- 0 6019 6019"/>
                  <a:gd name="T11" fmla="*/ 6019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2" h="22">
                    <a:moveTo>
                      <a:pt x="22" y="22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7" name="Group 1029"/>
            <p:cNvGrpSpPr>
              <a:grpSpLocks/>
            </p:cNvGrpSpPr>
            <p:nvPr/>
          </p:nvGrpSpPr>
          <p:grpSpPr bwMode="auto">
            <a:xfrm>
              <a:off x="3494" y="6012"/>
              <a:ext cx="22" cy="19"/>
              <a:chOff x="3494" y="6012"/>
              <a:chExt cx="22" cy="19"/>
            </a:xfrm>
          </p:grpSpPr>
          <p:sp>
            <p:nvSpPr>
              <p:cNvPr id="858" name="Freeform 1030"/>
              <p:cNvSpPr>
                <a:spLocks/>
              </p:cNvSpPr>
              <p:nvPr/>
            </p:nvSpPr>
            <p:spPr bwMode="auto">
              <a:xfrm>
                <a:off x="3494" y="6012"/>
                <a:ext cx="22" cy="19"/>
              </a:xfrm>
              <a:custGeom>
                <a:avLst/>
                <a:gdLst>
                  <a:gd name="T0" fmla="+- 0 3516 3494"/>
                  <a:gd name="T1" fmla="*/ T0 w 22"/>
                  <a:gd name="T2" fmla="+- 0 6031 6012"/>
                  <a:gd name="T3" fmla="*/ 6031 h 19"/>
                  <a:gd name="T4" fmla="+- 0 3494 3494"/>
                  <a:gd name="T5" fmla="*/ T4 w 22"/>
                  <a:gd name="T6" fmla="+- 0 6012 6012"/>
                  <a:gd name="T7" fmla="*/ 6012 h 19"/>
                  <a:gd name="T8" fmla="+- 0 3497 3494"/>
                  <a:gd name="T9" fmla="*/ T8 w 22"/>
                  <a:gd name="T10" fmla="+- 0 6012 6012"/>
                  <a:gd name="T11" fmla="*/ 6012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2" h="19">
                    <a:moveTo>
                      <a:pt x="22" y="19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8" name="Group 1031"/>
            <p:cNvGrpSpPr>
              <a:grpSpLocks/>
            </p:cNvGrpSpPr>
            <p:nvPr/>
          </p:nvGrpSpPr>
          <p:grpSpPr bwMode="auto">
            <a:xfrm>
              <a:off x="3511" y="6005"/>
              <a:ext cx="19" cy="19"/>
              <a:chOff x="3511" y="6005"/>
              <a:chExt cx="19" cy="19"/>
            </a:xfrm>
          </p:grpSpPr>
          <p:sp>
            <p:nvSpPr>
              <p:cNvPr id="857" name="Freeform 1032"/>
              <p:cNvSpPr>
                <a:spLocks/>
              </p:cNvSpPr>
              <p:nvPr/>
            </p:nvSpPr>
            <p:spPr bwMode="auto">
              <a:xfrm>
                <a:off x="3511" y="6005"/>
                <a:ext cx="19" cy="19"/>
              </a:xfrm>
              <a:custGeom>
                <a:avLst/>
                <a:gdLst>
                  <a:gd name="T0" fmla="+- 0 3530 3511"/>
                  <a:gd name="T1" fmla="*/ T0 w 19"/>
                  <a:gd name="T2" fmla="+- 0 6024 6005"/>
                  <a:gd name="T3" fmla="*/ 6024 h 19"/>
                  <a:gd name="T4" fmla="+- 0 3511 3511"/>
                  <a:gd name="T5" fmla="*/ T4 w 19"/>
                  <a:gd name="T6" fmla="+- 0 6005 6005"/>
                  <a:gd name="T7" fmla="*/ 6005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9" name="Group 1033"/>
            <p:cNvGrpSpPr>
              <a:grpSpLocks/>
            </p:cNvGrpSpPr>
            <p:nvPr/>
          </p:nvGrpSpPr>
          <p:grpSpPr bwMode="auto">
            <a:xfrm>
              <a:off x="3526" y="5995"/>
              <a:ext cx="19" cy="22"/>
              <a:chOff x="3526" y="5995"/>
              <a:chExt cx="19" cy="22"/>
            </a:xfrm>
          </p:grpSpPr>
          <p:sp>
            <p:nvSpPr>
              <p:cNvPr id="856" name="Freeform 1034"/>
              <p:cNvSpPr>
                <a:spLocks/>
              </p:cNvSpPr>
              <p:nvPr/>
            </p:nvSpPr>
            <p:spPr bwMode="auto">
              <a:xfrm>
                <a:off x="3526" y="5995"/>
                <a:ext cx="19" cy="22"/>
              </a:xfrm>
              <a:custGeom>
                <a:avLst/>
                <a:gdLst>
                  <a:gd name="T0" fmla="+- 0 3545 3526"/>
                  <a:gd name="T1" fmla="*/ T0 w 19"/>
                  <a:gd name="T2" fmla="+- 0 6017 5995"/>
                  <a:gd name="T3" fmla="*/ 6017 h 22"/>
                  <a:gd name="T4" fmla="+- 0 3526 3526"/>
                  <a:gd name="T5" fmla="*/ T4 w 19"/>
                  <a:gd name="T6" fmla="+- 0 5995 5995"/>
                  <a:gd name="T7" fmla="*/ 5995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30" name="Group 1035"/>
            <p:cNvGrpSpPr>
              <a:grpSpLocks/>
            </p:cNvGrpSpPr>
            <p:nvPr/>
          </p:nvGrpSpPr>
          <p:grpSpPr bwMode="auto">
            <a:xfrm>
              <a:off x="3540" y="5988"/>
              <a:ext cx="19" cy="19"/>
              <a:chOff x="3540" y="5988"/>
              <a:chExt cx="19" cy="19"/>
            </a:xfrm>
          </p:grpSpPr>
          <p:sp>
            <p:nvSpPr>
              <p:cNvPr id="855" name="Freeform 1036"/>
              <p:cNvSpPr>
                <a:spLocks/>
              </p:cNvSpPr>
              <p:nvPr/>
            </p:nvSpPr>
            <p:spPr bwMode="auto">
              <a:xfrm>
                <a:off x="3540" y="5988"/>
                <a:ext cx="19" cy="19"/>
              </a:xfrm>
              <a:custGeom>
                <a:avLst/>
                <a:gdLst>
                  <a:gd name="T0" fmla="+- 0 3559 3540"/>
                  <a:gd name="T1" fmla="*/ T0 w 19"/>
                  <a:gd name="T2" fmla="+- 0 6007 5988"/>
                  <a:gd name="T3" fmla="*/ 6007 h 19"/>
                  <a:gd name="T4" fmla="+- 0 3540 3540"/>
                  <a:gd name="T5" fmla="*/ T4 w 19"/>
                  <a:gd name="T6" fmla="+- 0 5988 5988"/>
                  <a:gd name="T7" fmla="*/ 5988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31" name="Group 1037"/>
            <p:cNvGrpSpPr>
              <a:grpSpLocks/>
            </p:cNvGrpSpPr>
            <p:nvPr/>
          </p:nvGrpSpPr>
          <p:grpSpPr bwMode="auto">
            <a:xfrm>
              <a:off x="3554" y="5981"/>
              <a:ext cx="19" cy="19"/>
              <a:chOff x="3554" y="5981"/>
              <a:chExt cx="19" cy="19"/>
            </a:xfrm>
          </p:grpSpPr>
          <p:sp>
            <p:nvSpPr>
              <p:cNvPr id="854" name="Freeform 1038"/>
              <p:cNvSpPr>
                <a:spLocks/>
              </p:cNvSpPr>
              <p:nvPr/>
            </p:nvSpPr>
            <p:spPr bwMode="auto">
              <a:xfrm>
                <a:off x="3554" y="5981"/>
                <a:ext cx="19" cy="19"/>
              </a:xfrm>
              <a:custGeom>
                <a:avLst/>
                <a:gdLst>
                  <a:gd name="T0" fmla="+- 0 3574 3554"/>
                  <a:gd name="T1" fmla="*/ T0 w 19"/>
                  <a:gd name="T2" fmla="+- 0 6000 5981"/>
                  <a:gd name="T3" fmla="*/ 6000 h 19"/>
                  <a:gd name="T4" fmla="+- 0 3554 3554"/>
                  <a:gd name="T5" fmla="*/ T4 w 19"/>
                  <a:gd name="T6" fmla="+- 0 5981 5981"/>
                  <a:gd name="T7" fmla="*/ 5981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20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32" name="Group 1039"/>
            <p:cNvGrpSpPr>
              <a:grpSpLocks/>
            </p:cNvGrpSpPr>
            <p:nvPr/>
          </p:nvGrpSpPr>
          <p:grpSpPr bwMode="auto">
            <a:xfrm>
              <a:off x="3569" y="5971"/>
              <a:ext cx="19" cy="22"/>
              <a:chOff x="3569" y="5971"/>
              <a:chExt cx="19" cy="22"/>
            </a:xfrm>
          </p:grpSpPr>
          <p:sp>
            <p:nvSpPr>
              <p:cNvPr id="853" name="Freeform 1040"/>
              <p:cNvSpPr>
                <a:spLocks/>
              </p:cNvSpPr>
              <p:nvPr/>
            </p:nvSpPr>
            <p:spPr bwMode="auto">
              <a:xfrm>
                <a:off x="3569" y="5971"/>
                <a:ext cx="19" cy="22"/>
              </a:xfrm>
              <a:custGeom>
                <a:avLst/>
                <a:gdLst>
                  <a:gd name="T0" fmla="+- 0 3588 3569"/>
                  <a:gd name="T1" fmla="*/ T0 w 19"/>
                  <a:gd name="T2" fmla="+- 0 5993 5971"/>
                  <a:gd name="T3" fmla="*/ 5993 h 22"/>
                  <a:gd name="T4" fmla="+- 0 3569 3569"/>
                  <a:gd name="T5" fmla="*/ T4 w 19"/>
                  <a:gd name="T6" fmla="+- 0 5971 5971"/>
                  <a:gd name="T7" fmla="*/ 5971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33" name="Group 1041"/>
            <p:cNvGrpSpPr>
              <a:grpSpLocks/>
            </p:cNvGrpSpPr>
            <p:nvPr/>
          </p:nvGrpSpPr>
          <p:grpSpPr bwMode="auto">
            <a:xfrm>
              <a:off x="3581" y="5964"/>
              <a:ext cx="22" cy="17"/>
              <a:chOff x="3581" y="5964"/>
              <a:chExt cx="22" cy="17"/>
            </a:xfrm>
          </p:grpSpPr>
          <p:sp>
            <p:nvSpPr>
              <p:cNvPr id="852" name="Freeform 1042"/>
              <p:cNvSpPr>
                <a:spLocks/>
              </p:cNvSpPr>
              <p:nvPr/>
            </p:nvSpPr>
            <p:spPr bwMode="auto">
              <a:xfrm>
                <a:off x="3581" y="5964"/>
                <a:ext cx="22" cy="17"/>
              </a:xfrm>
              <a:custGeom>
                <a:avLst/>
                <a:gdLst>
                  <a:gd name="T0" fmla="+- 0 3602 3581"/>
                  <a:gd name="T1" fmla="*/ T0 w 22"/>
                  <a:gd name="T2" fmla="+- 0 5981 5964"/>
                  <a:gd name="T3" fmla="*/ 5981 h 17"/>
                  <a:gd name="T4" fmla="+- 0 3581 3581"/>
                  <a:gd name="T5" fmla="*/ T4 w 22"/>
                  <a:gd name="T6" fmla="+- 0 5964 5964"/>
                  <a:gd name="T7" fmla="*/ 5964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7">
                    <a:moveTo>
                      <a:pt x="21" y="1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34" name="Group 1043"/>
            <p:cNvGrpSpPr>
              <a:grpSpLocks/>
            </p:cNvGrpSpPr>
            <p:nvPr/>
          </p:nvGrpSpPr>
          <p:grpSpPr bwMode="auto">
            <a:xfrm>
              <a:off x="3598" y="5957"/>
              <a:ext cx="19" cy="19"/>
              <a:chOff x="3598" y="5957"/>
              <a:chExt cx="19" cy="19"/>
            </a:xfrm>
          </p:grpSpPr>
          <p:sp>
            <p:nvSpPr>
              <p:cNvPr id="851" name="Freeform 1044"/>
              <p:cNvSpPr>
                <a:spLocks/>
              </p:cNvSpPr>
              <p:nvPr/>
            </p:nvSpPr>
            <p:spPr bwMode="auto">
              <a:xfrm>
                <a:off x="3598" y="5957"/>
                <a:ext cx="19" cy="19"/>
              </a:xfrm>
              <a:custGeom>
                <a:avLst/>
                <a:gdLst>
                  <a:gd name="T0" fmla="+- 0 3617 3598"/>
                  <a:gd name="T1" fmla="*/ T0 w 19"/>
                  <a:gd name="T2" fmla="+- 0 5976 5957"/>
                  <a:gd name="T3" fmla="*/ 5976 h 19"/>
                  <a:gd name="T4" fmla="+- 0 3598 3598"/>
                  <a:gd name="T5" fmla="*/ T4 w 19"/>
                  <a:gd name="T6" fmla="+- 0 5957 5957"/>
                  <a:gd name="T7" fmla="*/ 5957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35" name="Group 1045"/>
            <p:cNvGrpSpPr>
              <a:grpSpLocks/>
            </p:cNvGrpSpPr>
            <p:nvPr/>
          </p:nvGrpSpPr>
          <p:grpSpPr bwMode="auto">
            <a:xfrm>
              <a:off x="3612" y="5945"/>
              <a:ext cx="17" cy="19"/>
              <a:chOff x="3612" y="5945"/>
              <a:chExt cx="17" cy="19"/>
            </a:xfrm>
          </p:grpSpPr>
          <p:sp>
            <p:nvSpPr>
              <p:cNvPr id="850" name="Freeform 1046"/>
              <p:cNvSpPr>
                <a:spLocks/>
              </p:cNvSpPr>
              <p:nvPr/>
            </p:nvSpPr>
            <p:spPr bwMode="auto">
              <a:xfrm>
                <a:off x="3612" y="5945"/>
                <a:ext cx="17" cy="19"/>
              </a:xfrm>
              <a:custGeom>
                <a:avLst/>
                <a:gdLst>
                  <a:gd name="T0" fmla="+- 0 3629 3612"/>
                  <a:gd name="T1" fmla="*/ T0 w 17"/>
                  <a:gd name="T2" fmla="+- 0 5964 5945"/>
                  <a:gd name="T3" fmla="*/ 5964 h 19"/>
                  <a:gd name="T4" fmla="+- 0 3612 3612"/>
                  <a:gd name="T5" fmla="*/ T4 w 17"/>
                  <a:gd name="T6" fmla="+- 0 5945 5945"/>
                  <a:gd name="T7" fmla="*/ 5945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9">
                    <a:moveTo>
                      <a:pt x="17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36" name="Group 1047"/>
            <p:cNvGrpSpPr>
              <a:grpSpLocks/>
            </p:cNvGrpSpPr>
            <p:nvPr/>
          </p:nvGrpSpPr>
          <p:grpSpPr bwMode="auto">
            <a:xfrm>
              <a:off x="3624" y="5940"/>
              <a:ext cx="19" cy="17"/>
              <a:chOff x="3624" y="5940"/>
              <a:chExt cx="19" cy="17"/>
            </a:xfrm>
          </p:grpSpPr>
          <p:sp>
            <p:nvSpPr>
              <p:cNvPr id="849" name="Freeform 1048"/>
              <p:cNvSpPr>
                <a:spLocks/>
              </p:cNvSpPr>
              <p:nvPr/>
            </p:nvSpPr>
            <p:spPr bwMode="auto">
              <a:xfrm>
                <a:off x="3624" y="5940"/>
                <a:ext cx="19" cy="17"/>
              </a:xfrm>
              <a:custGeom>
                <a:avLst/>
                <a:gdLst>
                  <a:gd name="T0" fmla="+- 0 3643 3624"/>
                  <a:gd name="T1" fmla="*/ T0 w 19"/>
                  <a:gd name="T2" fmla="+- 0 5957 5940"/>
                  <a:gd name="T3" fmla="*/ 5957 h 17"/>
                  <a:gd name="T4" fmla="+- 0 3624 3624"/>
                  <a:gd name="T5" fmla="*/ T4 w 19"/>
                  <a:gd name="T6" fmla="+- 0 5940 5940"/>
                  <a:gd name="T7" fmla="*/ 5940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7">
                    <a:moveTo>
                      <a:pt x="19" y="1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37" name="Group 1049"/>
            <p:cNvGrpSpPr>
              <a:grpSpLocks/>
            </p:cNvGrpSpPr>
            <p:nvPr/>
          </p:nvGrpSpPr>
          <p:grpSpPr bwMode="auto">
            <a:xfrm>
              <a:off x="3641" y="5928"/>
              <a:ext cx="19" cy="19"/>
              <a:chOff x="3641" y="5928"/>
              <a:chExt cx="19" cy="19"/>
            </a:xfrm>
          </p:grpSpPr>
          <p:sp>
            <p:nvSpPr>
              <p:cNvPr id="848" name="Freeform 1050"/>
              <p:cNvSpPr>
                <a:spLocks/>
              </p:cNvSpPr>
              <p:nvPr/>
            </p:nvSpPr>
            <p:spPr bwMode="auto">
              <a:xfrm>
                <a:off x="3641" y="5928"/>
                <a:ext cx="19" cy="19"/>
              </a:xfrm>
              <a:custGeom>
                <a:avLst/>
                <a:gdLst>
                  <a:gd name="T0" fmla="+- 0 3660 3641"/>
                  <a:gd name="T1" fmla="*/ T0 w 19"/>
                  <a:gd name="T2" fmla="+- 0 5947 5928"/>
                  <a:gd name="T3" fmla="*/ 5947 h 19"/>
                  <a:gd name="T4" fmla="+- 0 3641 3641"/>
                  <a:gd name="T5" fmla="*/ T4 w 19"/>
                  <a:gd name="T6" fmla="+- 0 5928 5928"/>
                  <a:gd name="T7" fmla="*/ 5928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38" name="Group 1051"/>
            <p:cNvGrpSpPr>
              <a:grpSpLocks/>
            </p:cNvGrpSpPr>
            <p:nvPr/>
          </p:nvGrpSpPr>
          <p:grpSpPr bwMode="auto">
            <a:xfrm>
              <a:off x="3653" y="5921"/>
              <a:ext cx="19" cy="19"/>
              <a:chOff x="3653" y="5921"/>
              <a:chExt cx="19" cy="19"/>
            </a:xfrm>
          </p:grpSpPr>
          <p:sp>
            <p:nvSpPr>
              <p:cNvPr id="847" name="Freeform 1052"/>
              <p:cNvSpPr>
                <a:spLocks/>
              </p:cNvSpPr>
              <p:nvPr/>
            </p:nvSpPr>
            <p:spPr bwMode="auto">
              <a:xfrm>
                <a:off x="3653" y="5921"/>
                <a:ext cx="19" cy="19"/>
              </a:xfrm>
              <a:custGeom>
                <a:avLst/>
                <a:gdLst>
                  <a:gd name="T0" fmla="+- 0 3672 3653"/>
                  <a:gd name="T1" fmla="*/ T0 w 19"/>
                  <a:gd name="T2" fmla="+- 0 5940 5921"/>
                  <a:gd name="T3" fmla="*/ 5940 h 19"/>
                  <a:gd name="T4" fmla="+- 0 3653 3653"/>
                  <a:gd name="T5" fmla="*/ T4 w 19"/>
                  <a:gd name="T6" fmla="+- 0 5921 5921"/>
                  <a:gd name="T7" fmla="*/ 5921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39" name="Group 1053"/>
            <p:cNvGrpSpPr>
              <a:grpSpLocks/>
            </p:cNvGrpSpPr>
            <p:nvPr/>
          </p:nvGrpSpPr>
          <p:grpSpPr bwMode="auto">
            <a:xfrm>
              <a:off x="3667" y="5911"/>
              <a:ext cx="19" cy="22"/>
              <a:chOff x="3667" y="5911"/>
              <a:chExt cx="19" cy="22"/>
            </a:xfrm>
          </p:grpSpPr>
          <p:sp>
            <p:nvSpPr>
              <p:cNvPr id="846" name="Freeform 1054"/>
              <p:cNvSpPr>
                <a:spLocks/>
              </p:cNvSpPr>
              <p:nvPr/>
            </p:nvSpPr>
            <p:spPr bwMode="auto">
              <a:xfrm>
                <a:off x="3667" y="5911"/>
                <a:ext cx="19" cy="22"/>
              </a:xfrm>
              <a:custGeom>
                <a:avLst/>
                <a:gdLst>
                  <a:gd name="T0" fmla="+- 0 3686 3667"/>
                  <a:gd name="T1" fmla="*/ T0 w 19"/>
                  <a:gd name="T2" fmla="+- 0 5933 5911"/>
                  <a:gd name="T3" fmla="*/ 5933 h 22"/>
                  <a:gd name="T4" fmla="+- 0 3667 3667"/>
                  <a:gd name="T5" fmla="*/ T4 w 19"/>
                  <a:gd name="T6" fmla="+- 0 5911 5911"/>
                  <a:gd name="T7" fmla="*/ 5911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40" name="Group 1055"/>
            <p:cNvGrpSpPr>
              <a:grpSpLocks/>
            </p:cNvGrpSpPr>
            <p:nvPr/>
          </p:nvGrpSpPr>
          <p:grpSpPr bwMode="auto">
            <a:xfrm>
              <a:off x="3684" y="5904"/>
              <a:ext cx="17" cy="19"/>
              <a:chOff x="3684" y="5904"/>
              <a:chExt cx="17" cy="19"/>
            </a:xfrm>
          </p:grpSpPr>
          <p:sp>
            <p:nvSpPr>
              <p:cNvPr id="845" name="Freeform 1056"/>
              <p:cNvSpPr>
                <a:spLocks/>
              </p:cNvSpPr>
              <p:nvPr/>
            </p:nvSpPr>
            <p:spPr bwMode="auto">
              <a:xfrm>
                <a:off x="3684" y="5904"/>
                <a:ext cx="17" cy="19"/>
              </a:xfrm>
              <a:custGeom>
                <a:avLst/>
                <a:gdLst>
                  <a:gd name="T0" fmla="+- 0 3701 3684"/>
                  <a:gd name="T1" fmla="*/ T0 w 17"/>
                  <a:gd name="T2" fmla="+- 0 5923 5904"/>
                  <a:gd name="T3" fmla="*/ 5923 h 19"/>
                  <a:gd name="T4" fmla="+- 0 3684 3684"/>
                  <a:gd name="T5" fmla="*/ T4 w 17"/>
                  <a:gd name="T6" fmla="+- 0 5904 5904"/>
                  <a:gd name="T7" fmla="*/ 5904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9">
                    <a:moveTo>
                      <a:pt x="17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41" name="Group 1057"/>
            <p:cNvGrpSpPr>
              <a:grpSpLocks/>
            </p:cNvGrpSpPr>
            <p:nvPr/>
          </p:nvGrpSpPr>
          <p:grpSpPr bwMode="auto">
            <a:xfrm>
              <a:off x="3696" y="5897"/>
              <a:ext cx="22" cy="19"/>
              <a:chOff x="3696" y="5897"/>
              <a:chExt cx="22" cy="19"/>
            </a:xfrm>
          </p:grpSpPr>
          <p:sp>
            <p:nvSpPr>
              <p:cNvPr id="844" name="Freeform 1058"/>
              <p:cNvSpPr>
                <a:spLocks/>
              </p:cNvSpPr>
              <p:nvPr/>
            </p:nvSpPr>
            <p:spPr bwMode="auto">
              <a:xfrm>
                <a:off x="3696" y="5897"/>
                <a:ext cx="22" cy="19"/>
              </a:xfrm>
              <a:custGeom>
                <a:avLst/>
                <a:gdLst>
                  <a:gd name="T0" fmla="+- 0 3718 3696"/>
                  <a:gd name="T1" fmla="*/ T0 w 22"/>
                  <a:gd name="T2" fmla="+- 0 5916 5897"/>
                  <a:gd name="T3" fmla="*/ 5916 h 19"/>
                  <a:gd name="T4" fmla="+- 0 3696 3696"/>
                  <a:gd name="T5" fmla="*/ T4 w 22"/>
                  <a:gd name="T6" fmla="+- 0 5897 5897"/>
                  <a:gd name="T7" fmla="*/ 5897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22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42" name="Group 1059"/>
            <p:cNvGrpSpPr>
              <a:grpSpLocks/>
            </p:cNvGrpSpPr>
            <p:nvPr/>
          </p:nvGrpSpPr>
          <p:grpSpPr bwMode="auto">
            <a:xfrm>
              <a:off x="3710" y="5887"/>
              <a:ext cx="22" cy="22"/>
              <a:chOff x="3710" y="5887"/>
              <a:chExt cx="22" cy="22"/>
            </a:xfrm>
          </p:grpSpPr>
          <p:sp>
            <p:nvSpPr>
              <p:cNvPr id="843" name="Freeform 1060"/>
              <p:cNvSpPr>
                <a:spLocks/>
              </p:cNvSpPr>
              <p:nvPr/>
            </p:nvSpPr>
            <p:spPr bwMode="auto">
              <a:xfrm>
                <a:off x="3710" y="5887"/>
                <a:ext cx="22" cy="22"/>
              </a:xfrm>
              <a:custGeom>
                <a:avLst/>
                <a:gdLst>
                  <a:gd name="T0" fmla="+- 0 3732 3710"/>
                  <a:gd name="T1" fmla="*/ T0 w 22"/>
                  <a:gd name="T2" fmla="+- 0 5909 5887"/>
                  <a:gd name="T3" fmla="*/ 5909 h 22"/>
                  <a:gd name="T4" fmla="+- 0 3710 3710"/>
                  <a:gd name="T5" fmla="*/ T4 w 22"/>
                  <a:gd name="T6" fmla="+- 0 5887 5887"/>
                  <a:gd name="T7" fmla="*/ 5887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2">
                    <a:moveTo>
                      <a:pt x="22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43" name="Group 1061"/>
            <p:cNvGrpSpPr>
              <a:grpSpLocks/>
            </p:cNvGrpSpPr>
            <p:nvPr/>
          </p:nvGrpSpPr>
          <p:grpSpPr bwMode="auto">
            <a:xfrm>
              <a:off x="3725" y="5880"/>
              <a:ext cx="22" cy="17"/>
              <a:chOff x="3725" y="5880"/>
              <a:chExt cx="22" cy="17"/>
            </a:xfrm>
          </p:grpSpPr>
          <p:sp>
            <p:nvSpPr>
              <p:cNvPr id="842" name="Freeform 1062"/>
              <p:cNvSpPr>
                <a:spLocks/>
              </p:cNvSpPr>
              <p:nvPr/>
            </p:nvSpPr>
            <p:spPr bwMode="auto">
              <a:xfrm>
                <a:off x="3725" y="5880"/>
                <a:ext cx="22" cy="17"/>
              </a:xfrm>
              <a:custGeom>
                <a:avLst/>
                <a:gdLst>
                  <a:gd name="T0" fmla="+- 0 3746 3725"/>
                  <a:gd name="T1" fmla="*/ T0 w 22"/>
                  <a:gd name="T2" fmla="+- 0 5897 5880"/>
                  <a:gd name="T3" fmla="*/ 5897 h 17"/>
                  <a:gd name="T4" fmla="+- 0 3725 3725"/>
                  <a:gd name="T5" fmla="*/ T4 w 22"/>
                  <a:gd name="T6" fmla="+- 0 5880 5880"/>
                  <a:gd name="T7" fmla="*/ 5880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7">
                    <a:moveTo>
                      <a:pt x="21" y="1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44" name="Group 1063"/>
            <p:cNvGrpSpPr>
              <a:grpSpLocks/>
            </p:cNvGrpSpPr>
            <p:nvPr/>
          </p:nvGrpSpPr>
          <p:grpSpPr bwMode="auto">
            <a:xfrm>
              <a:off x="3739" y="5873"/>
              <a:ext cx="22" cy="19"/>
              <a:chOff x="3739" y="5873"/>
              <a:chExt cx="22" cy="19"/>
            </a:xfrm>
          </p:grpSpPr>
          <p:sp>
            <p:nvSpPr>
              <p:cNvPr id="841" name="Freeform 1064"/>
              <p:cNvSpPr>
                <a:spLocks/>
              </p:cNvSpPr>
              <p:nvPr/>
            </p:nvSpPr>
            <p:spPr bwMode="auto">
              <a:xfrm>
                <a:off x="3739" y="5873"/>
                <a:ext cx="22" cy="19"/>
              </a:xfrm>
              <a:custGeom>
                <a:avLst/>
                <a:gdLst>
                  <a:gd name="T0" fmla="+- 0 3761 3739"/>
                  <a:gd name="T1" fmla="*/ T0 w 22"/>
                  <a:gd name="T2" fmla="+- 0 5892 5873"/>
                  <a:gd name="T3" fmla="*/ 5892 h 19"/>
                  <a:gd name="T4" fmla="+- 0 3739 3739"/>
                  <a:gd name="T5" fmla="*/ T4 w 22"/>
                  <a:gd name="T6" fmla="+- 0 5873 5873"/>
                  <a:gd name="T7" fmla="*/ 5873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22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45" name="Group 1065"/>
            <p:cNvGrpSpPr>
              <a:grpSpLocks/>
            </p:cNvGrpSpPr>
            <p:nvPr/>
          </p:nvGrpSpPr>
          <p:grpSpPr bwMode="auto">
            <a:xfrm>
              <a:off x="3754" y="5861"/>
              <a:ext cx="22" cy="19"/>
              <a:chOff x="3754" y="5861"/>
              <a:chExt cx="22" cy="19"/>
            </a:xfrm>
          </p:grpSpPr>
          <p:sp>
            <p:nvSpPr>
              <p:cNvPr id="840" name="Freeform 1066"/>
              <p:cNvSpPr>
                <a:spLocks/>
              </p:cNvSpPr>
              <p:nvPr/>
            </p:nvSpPr>
            <p:spPr bwMode="auto">
              <a:xfrm>
                <a:off x="3754" y="5861"/>
                <a:ext cx="22" cy="19"/>
              </a:xfrm>
              <a:custGeom>
                <a:avLst/>
                <a:gdLst>
                  <a:gd name="T0" fmla="+- 0 3775 3754"/>
                  <a:gd name="T1" fmla="*/ T0 w 22"/>
                  <a:gd name="T2" fmla="+- 0 5880 5861"/>
                  <a:gd name="T3" fmla="*/ 5880 h 19"/>
                  <a:gd name="T4" fmla="+- 0 3754 3754"/>
                  <a:gd name="T5" fmla="*/ T4 w 22"/>
                  <a:gd name="T6" fmla="+- 0 5861 5861"/>
                  <a:gd name="T7" fmla="*/ 5861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21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46" name="Group 1067"/>
            <p:cNvGrpSpPr>
              <a:grpSpLocks/>
            </p:cNvGrpSpPr>
            <p:nvPr/>
          </p:nvGrpSpPr>
          <p:grpSpPr bwMode="auto">
            <a:xfrm>
              <a:off x="3768" y="5856"/>
              <a:ext cx="22" cy="17"/>
              <a:chOff x="3768" y="5856"/>
              <a:chExt cx="22" cy="17"/>
            </a:xfrm>
          </p:grpSpPr>
          <p:sp>
            <p:nvSpPr>
              <p:cNvPr id="839" name="Freeform 1068"/>
              <p:cNvSpPr>
                <a:spLocks/>
              </p:cNvSpPr>
              <p:nvPr/>
            </p:nvSpPr>
            <p:spPr bwMode="auto">
              <a:xfrm>
                <a:off x="3768" y="5856"/>
                <a:ext cx="22" cy="17"/>
              </a:xfrm>
              <a:custGeom>
                <a:avLst/>
                <a:gdLst>
                  <a:gd name="T0" fmla="+- 0 3790 3768"/>
                  <a:gd name="T1" fmla="*/ T0 w 22"/>
                  <a:gd name="T2" fmla="+- 0 5873 5856"/>
                  <a:gd name="T3" fmla="*/ 5873 h 17"/>
                  <a:gd name="T4" fmla="+- 0 3768 3768"/>
                  <a:gd name="T5" fmla="*/ T4 w 22"/>
                  <a:gd name="T6" fmla="+- 0 5856 5856"/>
                  <a:gd name="T7" fmla="*/ 5856 h 17"/>
                  <a:gd name="T8" fmla="+- 0 3770 3768"/>
                  <a:gd name="T9" fmla="*/ T8 w 22"/>
                  <a:gd name="T10" fmla="+- 0 5856 5856"/>
                  <a:gd name="T11" fmla="*/ 5856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2" h="17">
                    <a:moveTo>
                      <a:pt x="22" y="17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47" name="Group 1069"/>
            <p:cNvGrpSpPr>
              <a:grpSpLocks/>
            </p:cNvGrpSpPr>
            <p:nvPr/>
          </p:nvGrpSpPr>
          <p:grpSpPr bwMode="auto">
            <a:xfrm>
              <a:off x="3785" y="5844"/>
              <a:ext cx="19" cy="22"/>
              <a:chOff x="3785" y="5844"/>
              <a:chExt cx="19" cy="22"/>
            </a:xfrm>
          </p:grpSpPr>
          <p:sp>
            <p:nvSpPr>
              <p:cNvPr id="838" name="Freeform 1070"/>
              <p:cNvSpPr>
                <a:spLocks/>
              </p:cNvSpPr>
              <p:nvPr/>
            </p:nvSpPr>
            <p:spPr bwMode="auto">
              <a:xfrm>
                <a:off x="3785" y="5844"/>
                <a:ext cx="19" cy="22"/>
              </a:xfrm>
              <a:custGeom>
                <a:avLst/>
                <a:gdLst>
                  <a:gd name="T0" fmla="+- 0 3804 3785"/>
                  <a:gd name="T1" fmla="*/ T0 w 19"/>
                  <a:gd name="T2" fmla="+- 0 5866 5844"/>
                  <a:gd name="T3" fmla="*/ 5866 h 22"/>
                  <a:gd name="T4" fmla="+- 0 3785 3785"/>
                  <a:gd name="T5" fmla="*/ T4 w 19"/>
                  <a:gd name="T6" fmla="+- 0 5844 5844"/>
                  <a:gd name="T7" fmla="*/ 5844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48" name="Group 1071"/>
            <p:cNvGrpSpPr>
              <a:grpSpLocks/>
            </p:cNvGrpSpPr>
            <p:nvPr/>
          </p:nvGrpSpPr>
          <p:grpSpPr bwMode="auto">
            <a:xfrm>
              <a:off x="3799" y="5837"/>
              <a:ext cx="19" cy="19"/>
              <a:chOff x="3799" y="5837"/>
              <a:chExt cx="19" cy="19"/>
            </a:xfrm>
          </p:grpSpPr>
          <p:sp>
            <p:nvSpPr>
              <p:cNvPr id="837" name="Freeform 1072"/>
              <p:cNvSpPr>
                <a:spLocks/>
              </p:cNvSpPr>
              <p:nvPr/>
            </p:nvSpPr>
            <p:spPr bwMode="auto">
              <a:xfrm>
                <a:off x="3799" y="5837"/>
                <a:ext cx="19" cy="19"/>
              </a:xfrm>
              <a:custGeom>
                <a:avLst/>
                <a:gdLst>
                  <a:gd name="T0" fmla="+- 0 3818 3799"/>
                  <a:gd name="T1" fmla="*/ T0 w 19"/>
                  <a:gd name="T2" fmla="+- 0 5856 5837"/>
                  <a:gd name="T3" fmla="*/ 5856 h 19"/>
                  <a:gd name="T4" fmla="+- 0 3799 3799"/>
                  <a:gd name="T5" fmla="*/ T4 w 19"/>
                  <a:gd name="T6" fmla="+- 0 5837 5837"/>
                  <a:gd name="T7" fmla="*/ 5837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49" name="Group 1073"/>
            <p:cNvGrpSpPr>
              <a:grpSpLocks/>
            </p:cNvGrpSpPr>
            <p:nvPr/>
          </p:nvGrpSpPr>
          <p:grpSpPr bwMode="auto">
            <a:xfrm>
              <a:off x="3814" y="5830"/>
              <a:ext cx="19" cy="19"/>
              <a:chOff x="3814" y="5830"/>
              <a:chExt cx="19" cy="19"/>
            </a:xfrm>
          </p:grpSpPr>
          <p:sp>
            <p:nvSpPr>
              <p:cNvPr id="836" name="Freeform 1074"/>
              <p:cNvSpPr>
                <a:spLocks/>
              </p:cNvSpPr>
              <p:nvPr/>
            </p:nvSpPr>
            <p:spPr bwMode="auto">
              <a:xfrm>
                <a:off x="3814" y="5830"/>
                <a:ext cx="19" cy="19"/>
              </a:xfrm>
              <a:custGeom>
                <a:avLst/>
                <a:gdLst>
                  <a:gd name="T0" fmla="+- 0 3833 3814"/>
                  <a:gd name="T1" fmla="*/ T0 w 19"/>
                  <a:gd name="T2" fmla="+- 0 5849 5830"/>
                  <a:gd name="T3" fmla="*/ 5849 h 19"/>
                  <a:gd name="T4" fmla="+- 0 3814 3814"/>
                  <a:gd name="T5" fmla="*/ T4 w 19"/>
                  <a:gd name="T6" fmla="+- 0 5830 5830"/>
                  <a:gd name="T7" fmla="*/ 5830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50" name="Group 1075"/>
            <p:cNvGrpSpPr>
              <a:grpSpLocks/>
            </p:cNvGrpSpPr>
            <p:nvPr/>
          </p:nvGrpSpPr>
          <p:grpSpPr bwMode="auto">
            <a:xfrm>
              <a:off x="3828" y="5820"/>
              <a:ext cx="19" cy="22"/>
              <a:chOff x="3828" y="5820"/>
              <a:chExt cx="19" cy="22"/>
            </a:xfrm>
          </p:grpSpPr>
          <p:sp>
            <p:nvSpPr>
              <p:cNvPr id="835" name="Freeform 1076"/>
              <p:cNvSpPr>
                <a:spLocks/>
              </p:cNvSpPr>
              <p:nvPr/>
            </p:nvSpPr>
            <p:spPr bwMode="auto">
              <a:xfrm>
                <a:off x="3828" y="5820"/>
                <a:ext cx="19" cy="22"/>
              </a:xfrm>
              <a:custGeom>
                <a:avLst/>
                <a:gdLst>
                  <a:gd name="T0" fmla="+- 0 3847 3828"/>
                  <a:gd name="T1" fmla="*/ T0 w 19"/>
                  <a:gd name="T2" fmla="+- 0 5842 5820"/>
                  <a:gd name="T3" fmla="*/ 5842 h 22"/>
                  <a:gd name="T4" fmla="+- 0 3828 3828"/>
                  <a:gd name="T5" fmla="*/ T4 w 19"/>
                  <a:gd name="T6" fmla="+- 0 5820 5820"/>
                  <a:gd name="T7" fmla="*/ 5820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51" name="Group 1077"/>
            <p:cNvGrpSpPr>
              <a:grpSpLocks/>
            </p:cNvGrpSpPr>
            <p:nvPr/>
          </p:nvGrpSpPr>
          <p:grpSpPr bwMode="auto">
            <a:xfrm>
              <a:off x="3842" y="5813"/>
              <a:ext cx="19" cy="19"/>
              <a:chOff x="3842" y="5813"/>
              <a:chExt cx="19" cy="19"/>
            </a:xfrm>
          </p:grpSpPr>
          <p:sp>
            <p:nvSpPr>
              <p:cNvPr id="834" name="Freeform 1078"/>
              <p:cNvSpPr>
                <a:spLocks/>
              </p:cNvSpPr>
              <p:nvPr/>
            </p:nvSpPr>
            <p:spPr bwMode="auto">
              <a:xfrm>
                <a:off x="3842" y="5813"/>
                <a:ext cx="19" cy="19"/>
              </a:xfrm>
              <a:custGeom>
                <a:avLst/>
                <a:gdLst>
                  <a:gd name="T0" fmla="+- 0 3862 3842"/>
                  <a:gd name="T1" fmla="*/ T0 w 19"/>
                  <a:gd name="T2" fmla="+- 0 5832 5813"/>
                  <a:gd name="T3" fmla="*/ 5832 h 19"/>
                  <a:gd name="T4" fmla="+- 0 3842 3842"/>
                  <a:gd name="T5" fmla="*/ T4 w 19"/>
                  <a:gd name="T6" fmla="+- 0 5813 5813"/>
                  <a:gd name="T7" fmla="*/ 5813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20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52" name="Group 1079"/>
            <p:cNvGrpSpPr>
              <a:grpSpLocks/>
            </p:cNvGrpSpPr>
            <p:nvPr/>
          </p:nvGrpSpPr>
          <p:grpSpPr bwMode="auto">
            <a:xfrm>
              <a:off x="3857" y="5806"/>
              <a:ext cx="19" cy="19"/>
              <a:chOff x="3857" y="5806"/>
              <a:chExt cx="19" cy="19"/>
            </a:xfrm>
          </p:grpSpPr>
          <p:sp>
            <p:nvSpPr>
              <p:cNvPr id="833" name="Freeform 1080"/>
              <p:cNvSpPr>
                <a:spLocks/>
              </p:cNvSpPr>
              <p:nvPr/>
            </p:nvSpPr>
            <p:spPr bwMode="auto">
              <a:xfrm>
                <a:off x="3857" y="5806"/>
                <a:ext cx="19" cy="19"/>
              </a:xfrm>
              <a:custGeom>
                <a:avLst/>
                <a:gdLst>
                  <a:gd name="T0" fmla="+- 0 3876 3857"/>
                  <a:gd name="T1" fmla="*/ T0 w 19"/>
                  <a:gd name="T2" fmla="+- 0 5825 5806"/>
                  <a:gd name="T3" fmla="*/ 5825 h 19"/>
                  <a:gd name="T4" fmla="+- 0 3857 3857"/>
                  <a:gd name="T5" fmla="*/ T4 w 19"/>
                  <a:gd name="T6" fmla="+- 0 5806 5806"/>
                  <a:gd name="T7" fmla="*/ 5806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53" name="Group 1081"/>
            <p:cNvGrpSpPr>
              <a:grpSpLocks/>
            </p:cNvGrpSpPr>
            <p:nvPr/>
          </p:nvGrpSpPr>
          <p:grpSpPr bwMode="auto">
            <a:xfrm>
              <a:off x="3871" y="5796"/>
              <a:ext cx="19" cy="17"/>
              <a:chOff x="3871" y="5796"/>
              <a:chExt cx="19" cy="17"/>
            </a:xfrm>
          </p:grpSpPr>
          <p:sp>
            <p:nvSpPr>
              <p:cNvPr id="832" name="Freeform 1082"/>
              <p:cNvSpPr>
                <a:spLocks/>
              </p:cNvSpPr>
              <p:nvPr/>
            </p:nvSpPr>
            <p:spPr bwMode="auto">
              <a:xfrm>
                <a:off x="3871" y="5796"/>
                <a:ext cx="19" cy="17"/>
              </a:xfrm>
              <a:custGeom>
                <a:avLst/>
                <a:gdLst>
                  <a:gd name="T0" fmla="+- 0 3890 3871"/>
                  <a:gd name="T1" fmla="*/ T0 w 19"/>
                  <a:gd name="T2" fmla="+- 0 5813 5796"/>
                  <a:gd name="T3" fmla="*/ 5813 h 17"/>
                  <a:gd name="T4" fmla="+- 0 3871 3871"/>
                  <a:gd name="T5" fmla="*/ T4 w 19"/>
                  <a:gd name="T6" fmla="+- 0 5796 5796"/>
                  <a:gd name="T7" fmla="*/ 5796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7">
                    <a:moveTo>
                      <a:pt x="19" y="1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54" name="Group 1083"/>
            <p:cNvGrpSpPr>
              <a:grpSpLocks/>
            </p:cNvGrpSpPr>
            <p:nvPr/>
          </p:nvGrpSpPr>
          <p:grpSpPr bwMode="auto">
            <a:xfrm>
              <a:off x="3886" y="5789"/>
              <a:ext cx="19" cy="19"/>
              <a:chOff x="3886" y="5789"/>
              <a:chExt cx="19" cy="19"/>
            </a:xfrm>
          </p:grpSpPr>
          <p:sp>
            <p:nvSpPr>
              <p:cNvPr id="831" name="Freeform 1084"/>
              <p:cNvSpPr>
                <a:spLocks/>
              </p:cNvSpPr>
              <p:nvPr/>
            </p:nvSpPr>
            <p:spPr bwMode="auto">
              <a:xfrm>
                <a:off x="3886" y="5789"/>
                <a:ext cx="19" cy="19"/>
              </a:xfrm>
              <a:custGeom>
                <a:avLst/>
                <a:gdLst>
                  <a:gd name="T0" fmla="+- 0 3905 3886"/>
                  <a:gd name="T1" fmla="*/ T0 w 19"/>
                  <a:gd name="T2" fmla="+- 0 5808 5789"/>
                  <a:gd name="T3" fmla="*/ 5808 h 19"/>
                  <a:gd name="T4" fmla="+- 0 3886 3886"/>
                  <a:gd name="T5" fmla="*/ T4 w 19"/>
                  <a:gd name="T6" fmla="+- 0 5789 5789"/>
                  <a:gd name="T7" fmla="*/ 578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55" name="Group 1085"/>
            <p:cNvGrpSpPr>
              <a:grpSpLocks/>
            </p:cNvGrpSpPr>
            <p:nvPr/>
          </p:nvGrpSpPr>
          <p:grpSpPr bwMode="auto">
            <a:xfrm>
              <a:off x="3900" y="5777"/>
              <a:ext cx="19" cy="19"/>
              <a:chOff x="3900" y="5777"/>
              <a:chExt cx="19" cy="19"/>
            </a:xfrm>
          </p:grpSpPr>
          <p:sp>
            <p:nvSpPr>
              <p:cNvPr id="830" name="Freeform 1086"/>
              <p:cNvSpPr>
                <a:spLocks/>
              </p:cNvSpPr>
              <p:nvPr/>
            </p:nvSpPr>
            <p:spPr bwMode="auto">
              <a:xfrm>
                <a:off x="3900" y="5777"/>
                <a:ext cx="19" cy="19"/>
              </a:xfrm>
              <a:custGeom>
                <a:avLst/>
                <a:gdLst>
                  <a:gd name="T0" fmla="+- 0 3919 3900"/>
                  <a:gd name="T1" fmla="*/ T0 w 19"/>
                  <a:gd name="T2" fmla="+- 0 5796 5777"/>
                  <a:gd name="T3" fmla="*/ 5796 h 19"/>
                  <a:gd name="T4" fmla="+- 0 3900 3900"/>
                  <a:gd name="T5" fmla="*/ T4 w 19"/>
                  <a:gd name="T6" fmla="+- 0 5777 5777"/>
                  <a:gd name="T7" fmla="*/ 5777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56" name="Group 1087"/>
            <p:cNvGrpSpPr>
              <a:grpSpLocks/>
            </p:cNvGrpSpPr>
            <p:nvPr/>
          </p:nvGrpSpPr>
          <p:grpSpPr bwMode="auto">
            <a:xfrm>
              <a:off x="3914" y="5772"/>
              <a:ext cx="19" cy="17"/>
              <a:chOff x="3914" y="5772"/>
              <a:chExt cx="19" cy="17"/>
            </a:xfrm>
          </p:grpSpPr>
          <p:sp>
            <p:nvSpPr>
              <p:cNvPr id="829" name="Freeform 1088"/>
              <p:cNvSpPr>
                <a:spLocks/>
              </p:cNvSpPr>
              <p:nvPr/>
            </p:nvSpPr>
            <p:spPr bwMode="auto">
              <a:xfrm>
                <a:off x="3914" y="5772"/>
                <a:ext cx="19" cy="17"/>
              </a:xfrm>
              <a:custGeom>
                <a:avLst/>
                <a:gdLst>
                  <a:gd name="T0" fmla="+- 0 3934 3914"/>
                  <a:gd name="T1" fmla="*/ T0 w 19"/>
                  <a:gd name="T2" fmla="+- 0 5789 5772"/>
                  <a:gd name="T3" fmla="*/ 5789 h 17"/>
                  <a:gd name="T4" fmla="+- 0 3914 3914"/>
                  <a:gd name="T5" fmla="*/ T4 w 19"/>
                  <a:gd name="T6" fmla="+- 0 5772 5772"/>
                  <a:gd name="T7" fmla="*/ 5772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7">
                    <a:moveTo>
                      <a:pt x="20" y="1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57" name="Group 1089"/>
            <p:cNvGrpSpPr>
              <a:grpSpLocks/>
            </p:cNvGrpSpPr>
            <p:nvPr/>
          </p:nvGrpSpPr>
          <p:grpSpPr bwMode="auto">
            <a:xfrm>
              <a:off x="3929" y="5760"/>
              <a:ext cx="19" cy="22"/>
              <a:chOff x="3929" y="5760"/>
              <a:chExt cx="19" cy="22"/>
            </a:xfrm>
          </p:grpSpPr>
          <p:sp>
            <p:nvSpPr>
              <p:cNvPr id="828" name="Freeform 1090"/>
              <p:cNvSpPr>
                <a:spLocks/>
              </p:cNvSpPr>
              <p:nvPr/>
            </p:nvSpPr>
            <p:spPr bwMode="auto">
              <a:xfrm>
                <a:off x="3929" y="5760"/>
                <a:ext cx="19" cy="22"/>
              </a:xfrm>
              <a:custGeom>
                <a:avLst/>
                <a:gdLst>
                  <a:gd name="T0" fmla="+- 0 3948 3929"/>
                  <a:gd name="T1" fmla="*/ T0 w 19"/>
                  <a:gd name="T2" fmla="+- 0 5782 5760"/>
                  <a:gd name="T3" fmla="*/ 5782 h 22"/>
                  <a:gd name="T4" fmla="+- 0 3929 3929"/>
                  <a:gd name="T5" fmla="*/ T4 w 19"/>
                  <a:gd name="T6" fmla="+- 0 5760 5760"/>
                  <a:gd name="T7" fmla="*/ 5760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58" name="Group 1091"/>
            <p:cNvGrpSpPr>
              <a:grpSpLocks/>
            </p:cNvGrpSpPr>
            <p:nvPr/>
          </p:nvGrpSpPr>
          <p:grpSpPr bwMode="auto">
            <a:xfrm>
              <a:off x="3943" y="5753"/>
              <a:ext cx="19" cy="19"/>
              <a:chOff x="3943" y="5753"/>
              <a:chExt cx="19" cy="19"/>
            </a:xfrm>
          </p:grpSpPr>
          <p:sp>
            <p:nvSpPr>
              <p:cNvPr id="827" name="Freeform 1092"/>
              <p:cNvSpPr>
                <a:spLocks/>
              </p:cNvSpPr>
              <p:nvPr/>
            </p:nvSpPr>
            <p:spPr bwMode="auto">
              <a:xfrm>
                <a:off x="3943" y="5753"/>
                <a:ext cx="19" cy="19"/>
              </a:xfrm>
              <a:custGeom>
                <a:avLst/>
                <a:gdLst>
                  <a:gd name="T0" fmla="+- 0 3962 3943"/>
                  <a:gd name="T1" fmla="*/ T0 w 19"/>
                  <a:gd name="T2" fmla="+- 0 5772 5753"/>
                  <a:gd name="T3" fmla="*/ 5772 h 19"/>
                  <a:gd name="T4" fmla="+- 0 3943 3943"/>
                  <a:gd name="T5" fmla="*/ T4 w 19"/>
                  <a:gd name="T6" fmla="+- 0 5753 5753"/>
                  <a:gd name="T7" fmla="*/ 5753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59" name="Group 1093"/>
            <p:cNvGrpSpPr>
              <a:grpSpLocks/>
            </p:cNvGrpSpPr>
            <p:nvPr/>
          </p:nvGrpSpPr>
          <p:grpSpPr bwMode="auto">
            <a:xfrm>
              <a:off x="3958" y="5746"/>
              <a:ext cx="19" cy="19"/>
              <a:chOff x="3958" y="5746"/>
              <a:chExt cx="19" cy="19"/>
            </a:xfrm>
          </p:grpSpPr>
          <p:sp>
            <p:nvSpPr>
              <p:cNvPr id="826" name="Freeform 1094"/>
              <p:cNvSpPr>
                <a:spLocks/>
              </p:cNvSpPr>
              <p:nvPr/>
            </p:nvSpPr>
            <p:spPr bwMode="auto">
              <a:xfrm>
                <a:off x="3958" y="5746"/>
                <a:ext cx="19" cy="19"/>
              </a:xfrm>
              <a:custGeom>
                <a:avLst/>
                <a:gdLst>
                  <a:gd name="T0" fmla="+- 0 3977 3958"/>
                  <a:gd name="T1" fmla="*/ T0 w 19"/>
                  <a:gd name="T2" fmla="+- 0 5765 5746"/>
                  <a:gd name="T3" fmla="*/ 5765 h 19"/>
                  <a:gd name="T4" fmla="+- 0 3958 3958"/>
                  <a:gd name="T5" fmla="*/ T4 w 19"/>
                  <a:gd name="T6" fmla="+- 0 5746 5746"/>
                  <a:gd name="T7" fmla="*/ 5746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60" name="Group 1095"/>
            <p:cNvGrpSpPr>
              <a:grpSpLocks/>
            </p:cNvGrpSpPr>
            <p:nvPr/>
          </p:nvGrpSpPr>
          <p:grpSpPr bwMode="auto">
            <a:xfrm>
              <a:off x="3972" y="5736"/>
              <a:ext cx="17" cy="22"/>
              <a:chOff x="3972" y="5736"/>
              <a:chExt cx="17" cy="22"/>
            </a:xfrm>
          </p:grpSpPr>
          <p:sp>
            <p:nvSpPr>
              <p:cNvPr id="825" name="Freeform 1096"/>
              <p:cNvSpPr>
                <a:spLocks/>
              </p:cNvSpPr>
              <p:nvPr/>
            </p:nvSpPr>
            <p:spPr bwMode="auto">
              <a:xfrm>
                <a:off x="3972" y="5736"/>
                <a:ext cx="17" cy="22"/>
              </a:xfrm>
              <a:custGeom>
                <a:avLst/>
                <a:gdLst>
                  <a:gd name="T0" fmla="+- 0 3989 3972"/>
                  <a:gd name="T1" fmla="*/ T0 w 17"/>
                  <a:gd name="T2" fmla="+- 0 5758 5736"/>
                  <a:gd name="T3" fmla="*/ 5758 h 22"/>
                  <a:gd name="T4" fmla="+- 0 3972 3972"/>
                  <a:gd name="T5" fmla="*/ T4 w 17"/>
                  <a:gd name="T6" fmla="+- 0 5736 5736"/>
                  <a:gd name="T7" fmla="*/ 5736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22">
                    <a:moveTo>
                      <a:pt x="17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61" name="Group 1097"/>
            <p:cNvGrpSpPr>
              <a:grpSpLocks/>
            </p:cNvGrpSpPr>
            <p:nvPr/>
          </p:nvGrpSpPr>
          <p:grpSpPr bwMode="auto">
            <a:xfrm>
              <a:off x="3986" y="5729"/>
              <a:ext cx="19" cy="19"/>
              <a:chOff x="3986" y="5729"/>
              <a:chExt cx="19" cy="19"/>
            </a:xfrm>
          </p:grpSpPr>
          <p:sp>
            <p:nvSpPr>
              <p:cNvPr id="824" name="Freeform 1098"/>
              <p:cNvSpPr>
                <a:spLocks/>
              </p:cNvSpPr>
              <p:nvPr/>
            </p:nvSpPr>
            <p:spPr bwMode="auto">
              <a:xfrm>
                <a:off x="3986" y="5729"/>
                <a:ext cx="19" cy="19"/>
              </a:xfrm>
              <a:custGeom>
                <a:avLst/>
                <a:gdLst>
                  <a:gd name="T0" fmla="+- 0 4006 3986"/>
                  <a:gd name="T1" fmla="*/ T0 w 19"/>
                  <a:gd name="T2" fmla="+- 0 5748 5729"/>
                  <a:gd name="T3" fmla="*/ 5748 h 19"/>
                  <a:gd name="T4" fmla="+- 0 3986 3986"/>
                  <a:gd name="T5" fmla="*/ T4 w 19"/>
                  <a:gd name="T6" fmla="+- 0 5729 5729"/>
                  <a:gd name="T7" fmla="*/ 572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20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62" name="Group 1099"/>
            <p:cNvGrpSpPr>
              <a:grpSpLocks/>
            </p:cNvGrpSpPr>
            <p:nvPr/>
          </p:nvGrpSpPr>
          <p:grpSpPr bwMode="auto">
            <a:xfrm>
              <a:off x="4001" y="5722"/>
              <a:ext cx="19" cy="19"/>
              <a:chOff x="4001" y="5722"/>
              <a:chExt cx="19" cy="19"/>
            </a:xfrm>
          </p:grpSpPr>
          <p:sp>
            <p:nvSpPr>
              <p:cNvPr id="823" name="Freeform 1100"/>
              <p:cNvSpPr>
                <a:spLocks/>
              </p:cNvSpPr>
              <p:nvPr/>
            </p:nvSpPr>
            <p:spPr bwMode="auto">
              <a:xfrm>
                <a:off x="4001" y="5722"/>
                <a:ext cx="19" cy="19"/>
              </a:xfrm>
              <a:custGeom>
                <a:avLst/>
                <a:gdLst>
                  <a:gd name="T0" fmla="+- 0 4020 4001"/>
                  <a:gd name="T1" fmla="*/ T0 w 19"/>
                  <a:gd name="T2" fmla="+- 0 5741 5722"/>
                  <a:gd name="T3" fmla="*/ 5741 h 19"/>
                  <a:gd name="T4" fmla="+- 0 4001 4001"/>
                  <a:gd name="T5" fmla="*/ T4 w 19"/>
                  <a:gd name="T6" fmla="+- 0 5722 5722"/>
                  <a:gd name="T7" fmla="*/ 5722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63" name="Group 1101"/>
            <p:cNvGrpSpPr>
              <a:grpSpLocks/>
            </p:cNvGrpSpPr>
            <p:nvPr/>
          </p:nvGrpSpPr>
          <p:grpSpPr bwMode="auto">
            <a:xfrm>
              <a:off x="4013" y="5712"/>
              <a:ext cx="24" cy="17"/>
              <a:chOff x="4013" y="5712"/>
              <a:chExt cx="24" cy="17"/>
            </a:xfrm>
          </p:grpSpPr>
          <p:sp>
            <p:nvSpPr>
              <p:cNvPr id="822" name="Freeform 1102"/>
              <p:cNvSpPr>
                <a:spLocks/>
              </p:cNvSpPr>
              <p:nvPr/>
            </p:nvSpPr>
            <p:spPr bwMode="auto">
              <a:xfrm>
                <a:off x="4013" y="5712"/>
                <a:ext cx="24" cy="17"/>
              </a:xfrm>
              <a:custGeom>
                <a:avLst/>
                <a:gdLst>
                  <a:gd name="T0" fmla="+- 0 4037 4013"/>
                  <a:gd name="T1" fmla="*/ T0 w 24"/>
                  <a:gd name="T2" fmla="+- 0 5729 5712"/>
                  <a:gd name="T3" fmla="*/ 5729 h 17"/>
                  <a:gd name="T4" fmla="+- 0 4013 4013"/>
                  <a:gd name="T5" fmla="*/ T4 w 24"/>
                  <a:gd name="T6" fmla="+- 0 5712 5712"/>
                  <a:gd name="T7" fmla="*/ 5712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4" h="17">
                    <a:moveTo>
                      <a:pt x="24" y="1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64" name="Group 1103"/>
            <p:cNvGrpSpPr>
              <a:grpSpLocks/>
            </p:cNvGrpSpPr>
            <p:nvPr/>
          </p:nvGrpSpPr>
          <p:grpSpPr bwMode="auto">
            <a:xfrm>
              <a:off x="4027" y="5705"/>
              <a:ext cx="22" cy="19"/>
              <a:chOff x="4027" y="5705"/>
              <a:chExt cx="22" cy="19"/>
            </a:xfrm>
          </p:grpSpPr>
          <p:sp>
            <p:nvSpPr>
              <p:cNvPr id="821" name="Freeform 1104"/>
              <p:cNvSpPr>
                <a:spLocks/>
              </p:cNvSpPr>
              <p:nvPr/>
            </p:nvSpPr>
            <p:spPr bwMode="auto">
              <a:xfrm>
                <a:off x="4027" y="5705"/>
                <a:ext cx="22" cy="19"/>
              </a:xfrm>
              <a:custGeom>
                <a:avLst/>
                <a:gdLst>
                  <a:gd name="T0" fmla="+- 0 4049 4027"/>
                  <a:gd name="T1" fmla="*/ T0 w 22"/>
                  <a:gd name="T2" fmla="+- 0 5724 5705"/>
                  <a:gd name="T3" fmla="*/ 5724 h 19"/>
                  <a:gd name="T4" fmla="+- 0 4027 4027"/>
                  <a:gd name="T5" fmla="*/ T4 w 22"/>
                  <a:gd name="T6" fmla="+- 0 5705 5705"/>
                  <a:gd name="T7" fmla="*/ 5705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22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65" name="Group 1105"/>
            <p:cNvGrpSpPr>
              <a:grpSpLocks/>
            </p:cNvGrpSpPr>
            <p:nvPr/>
          </p:nvGrpSpPr>
          <p:grpSpPr bwMode="auto">
            <a:xfrm>
              <a:off x="4044" y="5693"/>
              <a:ext cx="19" cy="19"/>
              <a:chOff x="4044" y="5693"/>
              <a:chExt cx="19" cy="19"/>
            </a:xfrm>
          </p:grpSpPr>
          <p:sp>
            <p:nvSpPr>
              <p:cNvPr id="820" name="Freeform 1106"/>
              <p:cNvSpPr>
                <a:spLocks/>
              </p:cNvSpPr>
              <p:nvPr/>
            </p:nvSpPr>
            <p:spPr bwMode="auto">
              <a:xfrm>
                <a:off x="4044" y="5693"/>
                <a:ext cx="19" cy="19"/>
              </a:xfrm>
              <a:custGeom>
                <a:avLst/>
                <a:gdLst>
                  <a:gd name="T0" fmla="+- 0 4063 4044"/>
                  <a:gd name="T1" fmla="*/ T0 w 19"/>
                  <a:gd name="T2" fmla="+- 0 5712 5693"/>
                  <a:gd name="T3" fmla="*/ 5712 h 19"/>
                  <a:gd name="T4" fmla="+- 0 4044 4044"/>
                  <a:gd name="T5" fmla="*/ T4 w 19"/>
                  <a:gd name="T6" fmla="+- 0 5693 5693"/>
                  <a:gd name="T7" fmla="*/ 5693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66" name="Group 1107"/>
            <p:cNvGrpSpPr>
              <a:grpSpLocks/>
            </p:cNvGrpSpPr>
            <p:nvPr/>
          </p:nvGrpSpPr>
          <p:grpSpPr bwMode="auto">
            <a:xfrm>
              <a:off x="4056" y="5688"/>
              <a:ext cx="24" cy="17"/>
              <a:chOff x="4056" y="5688"/>
              <a:chExt cx="24" cy="17"/>
            </a:xfrm>
          </p:grpSpPr>
          <p:sp>
            <p:nvSpPr>
              <p:cNvPr id="819" name="Freeform 1108"/>
              <p:cNvSpPr>
                <a:spLocks/>
              </p:cNvSpPr>
              <p:nvPr/>
            </p:nvSpPr>
            <p:spPr bwMode="auto">
              <a:xfrm>
                <a:off x="4056" y="5688"/>
                <a:ext cx="24" cy="17"/>
              </a:xfrm>
              <a:custGeom>
                <a:avLst/>
                <a:gdLst>
                  <a:gd name="T0" fmla="+- 0 4080 4056"/>
                  <a:gd name="T1" fmla="*/ T0 w 24"/>
                  <a:gd name="T2" fmla="+- 0 5705 5688"/>
                  <a:gd name="T3" fmla="*/ 5705 h 17"/>
                  <a:gd name="T4" fmla="+- 0 4056 4056"/>
                  <a:gd name="T5" fmla="*/ T4 w 24"/>
                  <a:gd name="T6" fmla="+- 0 5688 5688"/>
                  <a:gd name="T7" fmla="*/ 5688 h 17"/>
                  <a:gd name="T8" fmla="+- 0 4058 4056"/>
                  <a:gd name="T9" fmla="*/ T8 w 24"/>
                  <a:gd name="T10" fmla="+- 0 5688 5688"/>
                  <a:gd name="T11" fmla="*/ 5688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4" h="17">
                    <a:moveTo>
                      <a:pt x="24" y="17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67" name="Group 1109"/>
            <p:cNvGrpSpPr>
              <a:grpSpLocks/>
            </p:cNvGrpSpPr>
            <p:nvPr/>
          </p:nvGrpSpPr>
          <p:grpSpPr bwMode="auto">
            <a:xfrm>
              <a:off x="4070" y="5676"/>
              <a:ext cx="22" cy="22"/>
              <a:chOff x="4070" y="5676"/>
              <a:chExt cx="22" cy="22"/>
            </a:xfrm>
          </p:grpSpPr>
          <p:sp>
            <p:nvSpPr>
              <p:cNvPr id="818" name="Freeform 1110"/>
              <p:cNvSpPr>
                <a:spLocks/>
              </p:cNvSpPr>
              <p:nvPr/>
            </p:nvSpPr>
            <p:spPr bwMode="auto">
              <a:xfrm>
                <a:off x="4070" y="5676"/>
                <a:ext cx="22" cy="22"/>
              </a:xfrm>
              <a:custGeom>
                <a:avLst/>
                <a:gdLst>
                  <a:gd name="T0" fmla="+- 0 4092 4070"/>
                  <a:gd name="T1" fmla="*/ T0 w 22"/>
                  <a:gd name="T2" fmla="+- 0 5698 5676"/>
                  <a:gd name="T3" fmla="*/ 5698 h 22"/>
                  <a:gd name="T4" fmla="+- 0 4070 4070"/>
                  <a:gd name="T5" fmla="*/ T4 w 22"/>
                  <a:gd name="T6" fmla="+- 0 5676 5676"/>
                  <a:gd name="T7" fmla="*/ 5676 h 22"/>
                  <a:gd name="T8" fmla="+- 0 4073 4070"/>
                  <a:gd name="T9" fmla="*/ T8 w 22"/>
                  <a:gd name="T10" fmla="+- 0 5676 5676"/>
                  <a:gd name="T11" fmla="*/ 5676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2" h="22">
                    <a:moveTo>
                      <a:pt x="22" y="22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68" name="Group 1111"/>
            <p:cNvGrpSpPr>
              <a:grpSpLocks/>
            </p:cNvGrpSpPr>
            <p:nvPr/>
          </p:nvGrpSpPr>
          <p:grpSpPr bwMode="auto">
            <a:xfrm>
              <a:off x="4087" y="5669"/>
              <a:ext cx="19" cy="19"/>
              <a:chOff x="4087" y="5669"/>
              <a:chExt cx="19" cy="19"/>
            </a:xfrm>
          </p:grpSpPr>
          <p:sp>
            <p:nvSpPr>
              <p:cNvPr id="817" name="Freeform 1112"/>
              <p:cNvSpPr>
                <a:spLocks/>
              </p:cNvSpPr>
              <p:nvPr/>
            </p:nvSpPr>
            <p:spPr bwMode="auto">
              <a:xfrm>
                <a:off x="4087" y="5669"/>
                <a:ext cx="19" cy="19"/>
              </a:xfrm>
              <a:custGeom>
                <a:avLst/>
                <a:gdLst>
                  <a:gd name="T0" fmla="+- 0 4106 4087"/>
                  <a:gd name="T1" fmla="*/ T0 w 19"/>
                  <a:gd name="T2" fmla="+- 0 5688 5669"/>
                  <a:gd name="T3" fmla="*/ 5688 h 19"/>
                  <a:gd name="T4" fmla="+- 0 4087 4087"/>
                  <a:gd name="T5" fmla="*/ T4 w 19"/>
                  <a:gd name="T6" fmla="+- 0 5669 5669"/>
                  <a:gd name="T7" fmla="*/ 566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69" name="Group 1113"/>
            <p:cNvGrpSpPr>
              <a:grpSpLocks/>
            </p:cNvGrpSpPr>
            <p:nvPr/>
          </p:nvGrpSpPr>
          <p:grpSpPr bwMode="auto">
            <a:xfrm>
              <a:off x="4102" y="5662"/>
              <a:ext cx="19" cy="19"/>
              <a:chOff x="4102" y="5662"/>
              <a:chExt cx="19" cy="19"/>
            </a:xfrm>
          </p:grpSpPr>
          <p:sp>
            <p:nvSpPr>
              <p:cNvPr id="816" name="Freeform 1114"/>
              <p:cNvSpPr>
                <a:spLocks/>
              </p:cNvSpPr>
              <p:nvPr/>
            </p:nvSpPr>
            <p:spPr bwMode="auto">
              <a:xfrm>
                <a:off x="4102" y="5662"/>
                <a:ext cx="19" cy="19"/>
              </a:xfrm>
              <a:custGeom>
                <a:avLst/>
                <a:gdLst>
                  <a:gd name="T0" fmla="+- 0 4121 4102"/>
                  <a:gd name="T1" fmla="*/ T0 w 19"/>
                  <a:gd name="T2" fmla="+- 0 5681 5662"/>
                  <a:gd name="T3" fmla="*/ 5681 h 19"/>
                  <a:gd name="T4" fmla="+- 0 4102 4102"/>
                  <a:gd name="T5" fmla="*/ T4 w 19"/>
                  <a:gd name="T6" fmla="+- 0 5662 5662"/>
                  <a:gd name="T7" fmla="*/ 5662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70" name="Group 1115"/>
            <p:cNvGrpSpPr>
              <a:grpSpLocks/>
            </p:cNvGrpSpPr>
            <p:nvPr/>
          </p:nvGrpSpPr>
          <p:grpSpPr bwMode="auto">
            <a:xfrm>
              <a:off x="4116" y="5654"/>
              <a:ext cx="19" cy="19"/>
              <a:chOff x="4116" y="5654"/>
              <a:chExt cx="19" cy="19"/>
            </a:xfrm>
          </p:grpSpPr>
          <p:sp>
            <p:nvSpPr>
              <p:cNvPr id="815" name="Freeform 1116"/>
              <p:cNvSpPr>
                <a:spLocks/>
              </p:cNvSpPr>
              <p:nvPr/>
            </p:nvSpPr>
            <p:spPr bwMode="auto">
              <a:xfrm>
                <a:off x="4116" y="5654"/>
                <a:ext cx="19" cy="19"/>
              </a:xfrm>
              <a:custGeom>
                <a:avLst/>
                <a:gdLst>
                  <a:gd name="T0" fmla="+- 0 4135 4116"/>
                  <a:gd name="T1" fmla="*/ T0 w 19"/>
                  <a:gd name="T2" fmla="+- 0 5674 5654"/>
                  <a:gd name="T3" fmla="*/ 5674 h 19"/>
                  <a:gd name="T4" fmla="+- 0 4116 4116"/>
                  <a:gd name="T5" fmla="*/ T4 w 19"/>
                  <a:gd name="T6" fmla="+- 0 5654 5654"/>
                  <a:gd name="T7" fmla="*/ 5654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2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71" name="Group 1117"/>
            <p:cNvGrpSpPr>
              <a:grpSpLocks/>
            </p:cNvGrpSpPr>
            <p:nvPr/>
          </p:nvGrpSpPr>
          <p:grpSpPr bwMode="auto">
            <a:xfrm>
              <a:off x="4130" y="5645"/>
              <a:ext cx="19" cy="19"/>
              <a:chOff x="4130" y="5645"/>
              <a:chExt cx="19" cy="19"/>
            </a:xfrm>
          </p:grpSpPr>
          <p:sp>
            <p:nvSpPr>
              <p:cNvPr id="814" name="Freeform 1118"/>
              <p:cNvSpPr>
                <a:spLocks/>
              </p:cNvSpPr>
              <p:nvPr/>
            </p:nvSpPr>
            <p:spPr bwMode="auto">
              <a:xfrm>
                <a:off x="4130" y="5645"/>
                <a:ext cx="19" cy="19"/>
              </a:xfrm>
              <a:custGeom>
                <a:avLst/>
                <a:gdLst>
                  <a:gd name="T0" fmla="+- 0 4150 4130"/>
                  <a:gd name="T1" fmla="*/ T0 w 19"/>
                  <a:gd name="T2" fmla="+- 0 5664 5645"/>
                  <a:gd name="T3" fmla="*/ 5664 h 19"/>
                  <a:gd name="T4" fmla="+- 0 4130 4130"/>
                  <a:gd name="T5" fmla="*/ T4 w 19"/>
                  <a:gd name="T6" fmla="+- 0 5645 5645"/>
                  <a:gd name="T7" fmla="*/ 5645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20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72" name="Group 1119"/>
            <p:cNvGrpSpPr>
              <a:grpSpLocks/>
            </p:cNvGrpSpPr>
            <p:nvPr/>
          </p:nvGrpSpPr>
          <p:grpSpPr bwMode="auto">
            <a:xfrm>
              <a:off x="4145" y="5638"/>
              <a:ext cx="19" cy="19"/>
              <a:chOff x="4145" y="5638"/>
              <a:chExt cx="19" cy="19"/>
            </a:xfrm>
          </p:grpSpPr>
          <p:sp>
            <p:nvSpPr>
              <p:cNvPr id="813" name="Freeform 1120"/>
              <p:cNvSpPr>
                <a:spLocks/>
              </p:cNvSpPr>
              <p:nvPr/>
            </p:nvSpPr>
            <p:spPr bwMode="auto">
              <a:xfrm>
                <a:off x="4145" y="5638"/>
                <a:ext cx="19" cy="19"/>
              </a:xfrm>
              <a:custGeom>
                <a:avLst/>
                <a:gdLst>
                  <a:gd name="T0" fmla="+- 0 4164 4145"/>
                  <a:gd name="T1" fmla="*/ T0 w 19"/>
                  <a:gd name="T2" fmla="+- 0 5657 5638"/>
                  <a:gd name="T3" fmla="*/ 5657 h 19"/>
                  <a:gd name="T4" fmla="+- 0 4145 4145"/>
                  <a:gd name="T5" fmla="*/ T4 w 19"/>
                  <a:gd name="T6" fmla="+- 0 5638 5638"/>
                  <a:gd name="T7" fmla="*/ 5638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73" name="Group 1121"/>
            <p:cNvGrpSpPr>
              <a:grpSpLocks/>
            </p:cNvGrpSpPr>
            <p:nvPr/>
          </p:nvGrpSpPr>
          <p:grpSpPr bwMode="auto">
            <a:xfrm>
              <a:off x="4159" y="5628"/>
              <a:ext cx="19" cy="17"/>
              <a:chOff x="4159" y="5628"/>
              <a:chExt cx="19" cy="17"/>
            </a:xfrm>
          </p:grpSpPr>
          <p:sp>
            <p:nvSpPr>
              <p:cNvPr id="812" name="Freeform 1122"/>
              <p:cNvSpPr>
                <a:spLocks/>
              </p:cNvSpPr>
              <p:nvPr/>
            </p:nvSpPr>
            <p:spPr bwMode="auto">
              <a:xfrm>
                <a:off x="4159" y="5628"/>
                <a:ext cx="19" cy="17"/>
              </a:xfrm>
              <a:custGeom>
                <a:avLst/>
                <a:gdLst>
                  <a:gd name="T0" fmla="+- 0 4178 4159"/>
                  <a:gd name="T1" fmla="*/ T0 w 19"/>
                  <a:gd name="T2" fmla="+- 0 5645 5628"/>
                  <a:gd name="T3" fmla="*/ 5645 h 17"/>
                  <a:gd name="T4" fmla="+- 0 4159 4159"/>
                  <a:gd name="T5" fmla="*/ T4 w 19"/>
                  <a:gd name="T6" fmla="+- 0 5628 5628"/>
                  <a:gd name="T7" fmla="*/ 5628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7">
                    <a:moveTo>
                      <a:pt x="19" y="1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74" name="Group 1123"/>
            <p:cNvGrpSpPr>
              <a:grpSpLocks/>
            </p:cNvGrpSpPr>
            <p:nvPr/>
          </p:nvGrpSpPr>
          <p:grpSpPr bwMode="auto">
            <a:xfrm>
              <a:off x="4174" y="5621"/>
              <a:ext cx="19" cy="19"/>
              <a:chOff x="4174" y="5621"/>
              <a:chExt cx="19" cy="19"/>
            </a:xfrm>
          </p:grpSpPr>
          <p:sp>
            <p:nvSpPr>
              <p:cNvPr id="811" name="Freeform 1124"/>
              <p:cNvSpPr>
                <a:spLocks/>
              </p:cNvSpPr>
              <p:nvPr/>
            </p:nvSpPr>
            <p:spPr bwMode="auto">
              <a:xfrm>
                <a:off x="4174" y="5621"/>
                <a:ext cx="19" cy="19"/>
              </a:xfrm>
              <a:custGeom>
                <a:avLst/>
                <a:gdLst>
                  <a:gd name="T0" fmla="+- 0 4193 4174"/>
                  <a:gd name="T1" fmla="*/ T0 w 19"/>
                  <a:gd name="T2" fmla="+- 0 5640 5621"/>
                  <a:gd name="T3" fmla="*/ 5640 h 19"/>
                  <a:gd name="T4" fmla="+- 0 4174 4174"/>
                  <a:gd name="T5" fmla="*/ T4 w 19"/>
                  <a:gd name="T6" fmla="+- 0 5621 5621"/>
                  <a:gd name="T7" fmla="*/ 5621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75" name="Group 1125"/>
            <p:cNvGrpSpPr>
              <a:grpSpLocks/>
            </p:cNvGrpSpPr>
            <p:nvPr/>
          </p:nvGrpSpPr>
          <p:grpSpPr bwMode="auto">
            <a:xfrm>
              <a:off x="4188" y="5609"/>
              <a:ext cx="19" cy="22"/>
              <a:chOff x="4188" y="5609"/>
              <a:chExt cx="19" cy="22"/>
            </a:xfrm>
          </p:grpSpPr>
          <p:sp>
            <p:nvSpPr>
              <p:cNvPr id="810" name="Freeform 1126"/>
              <p:cNvSpPr>
                <a:spLocks/>
              </p:cNvSpPr>
              <p:nvPr/>
            </p:nvSpPr>
            <p:spPr bwMode="auto">
              <a:xfrm>
                <a:off x="4188" y="5609"/>
                <a:ext cx="19" cy="22"/>
              </a:xfrm>
              <a:custGeom>
                <a:avLst/>
                <a:gdLst>
                  <a:gd name="T0" fmla="+- 0 4207 4188"/>
                  <a:gd name="T1" fmla="*/ T0 w 19"/>
                  <a:gd name="T2" fmla="+- 0 5630 5609"/>
                  <a:gd name="T3" fmla="*/ 5630 h 22"/>
                  <a:gd name="T4" fmla="+- 0 4188 4188"/>
                  <a:gd name="T5" fmla="*/ T4 w 19"/>
                  <a:gd name="T6" fmla="+- 0 5609 5609"/>
                  <a:gd name="T7" fmla="*/ 5609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76" name="Group 1127"/>
            <p:cNvGrpSpPr>
              <a:grpSpLocks/>
            </p:cNvGrpSpPr>
            <p:nvPr/>
          </p:nvGrpSpPr>
          <p:grpSpPr bwMode="auto">
            <a:xfrm>
              <a:off x="4202" y="5604"/>
              <a:ext cx="19" cy="17"/>
              <a:chOff x="4202" y="5604"/>
              <a:chExt cx="19" cy="17"/>
            </a:xfrm>
          </p:grpSpPr>
          <p:sp>
            <p:nvSpPr>
              <p:cNvPr id="809" name="Freeform 1128"/>
              <p:cNvSpPr>
                <a:spLocks/>
              </p:cNvSpPr>
              <p:nvPr/>
            </p:nvSpPr>
            <p:spPr bwMode="auto">
              <a:xfrm>
                <a:off x="4202" y="5604"/>
                <a:ext cx="19" cy="17"/>
              </a:xfrm>
              <a:custGeom>
                <a:avLst/>
                <a:gdLst>
                  <a:gd name="T0" fmla="+- 0 4222 4202"/>
                  <a:gd name="T1" fmla="*/ T0 w 19"/>
                  <a:gd name="T2" fmla="+- 0 5621 5604"/>
                  <a:gd name="T3" fmla="*/ 5621 h 17"/>
                  <a:gd name="T4" fmla="+- 0 4202 4202"/>
                  <a:gd name="T5" fmla="*/ T4 w 19"/>
                  <a:gd name="T6" fmla="+- 0 5604 5604"/>
                  <a:gd name="T7" fmla="*/ 5604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7">
                    <a:moveTo>
                      <a:pt x="20" y="1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77" name="Group 1129"/>
            <p:cNvGrpSpPr>
              <a:grpSpLocks/>
            </p:cNvGrpSpPr>
            <p:nvPr/>
          </p:nvGrpSpPr>
          <p:grpSpPr bwMode="auto">
            <a:xfrm>
              <a:off x="4217" y="5594"/>
              <a:ext cx="19" cy="19"/>
              <a:chOff x="4217" y="5594"/>
              <a:chExt cx="19" cy="19"/>
            </a:xfrm>
          </p:grpSpPr>
          <p:sp>
            <p:nvSpPr>
              <p:cNvPr id="808" name="Freeform 1130"/>
              <p:cNvSpPr>
                <a:spLocks/>
              </p:cNvSpPr>
              <p:nvPr/>
            </p:nvSpPr>
            <p:spPr bwMode="auto">
              <a:xfrm>
                <a:off x="4217" y="5594"/>
                <a:ext cx="19" cy="19"/>
              </a:xfrm>
              <a:custGeom>
                <a:avLst/>
                <a:gdLst>
                  <a:gd name="T0" fmla="+- 0 4236 4217"/>
                  <a:gd name="T1" fmla="*/ T0 w 19"/>
                  <a:gd name="T2" fmla="+- 0 5614 5594"/>
                  <a:gd name="T3" fmla="*/ 5614 h 19"/>
                  <a:gd name="T4" fmla="+- 0 4217 4217"/>
                  <a:gd name="T5" fmla="*/ T4 w 19"/>
                  <a:gd name="T6" fmla="+- 0 5594 5594"/>
                  <a:gd name="T7" fmla="*/ 5594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2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78" name="Group 1131"/>
            <p:cNvGrpSpPr>
              <a:grpSpLocks/>
            </p:cNvGrpSpPr>
            <p:nvPr/>
          </p:nvGrpSpPr>
          <p:grpSpPr bwMode="auto">
            <a:xfrm>
              <a:off x="4231" y="5585"/>
              <a:ext cx="19" cy="22"/>
              <a:chOff x="4231" y="5585"/>
              <a:chExt cx="19" cy="22"/>
            </a:xfrm>
          </p:grpSpPr>
          <p:sp>
            <p:nvSpPr>
              <p:cNvPr id="807" name="Freeform 1132"/>
              <p:cNvSpPr>
                <a:spLocks/>
              </p:cNvSpPr>
              <p:nvPr/>
            </p:nvSpPr>
            <p:spPr bwMode="auto">
              <a:xfrm>
                <a:off x="4231" y="5585"/>
                <a:ext cx="19" cy="22"/>
              </a:xfrm>
              <a:custGeom>
                <a:avLst/>
                <a:gdLst>
                  <a:gd name="T0" fmla="+- 0 4250 4231"/>
                  <a:gd name="T1" fmla="*/ T0 w 19"/>
                  <a:gd name="T2" fmla="+- 0 5606 5585"/>
                  <a:gd name="T3" fmla="*/ 5606 h 22"/>
                  <a:gd name="T4" fmla="+- 0 4231 4231"/>
                  <a:gd name="T5" fmla="*/ T4 w 19"/>
                  <a:gd name="T6" fmla="+- 0 5585 5585"/>
                  <a:gd name="T7" fmla="*/ 5585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79" name="Group 1133"/>
            <p:cNvGrpSpPr>
              <a:grpSpLocks/>
            </p:cNvGrpSpPr>
            <p:nvPr/>
          </p:nvGrpSpPr>
          <p:grpSpPr bwMode="auto">
            <a:xfrm>
              <a:off x="4246" y="5578"/>
              <a:ext cx="19" cy="19"/>
              <a:chOff x="4246" y="5578"/>
              <a:chExt cx="19" cy="19"/>
            </a:xfrm>
          </p:grpSpPr>
          <p:sp>
            <p:nvSpPr>
              <p:cNvPr id="806" name="Freeform 1134"/>
              <p:cNvSpPr>
                <a:spLocks/>
              </p:cNvSpPr>
              <p:nvPr/>
            </p:nvSpPr>
            <p:spPr bwMode="auto">
              <a:xfrm>
                <a:off x="4246" y="5578"/>
                <a:ext cx="19" cy="19"/>
              </a:xfrm>
              <a:custGeom>
                <a:avLst/>
                <a:gdLst>
                  <a:gd name="T0" fmla="+- 0 4265 4246"/>
                  <a:gd name="T1" fmla="*/ T0 w 19"/>
                  <a:gd name="T2" fmla="+- 0 5597 5578"/>
                  <a:gd name="T3" fmla="*/ 5597 h 19"/>
                  <a:gd name="T4" fmla="+- 0 4246 4246"/>
                  <a:gd name="T5" fmla="*/ T4 w 19"/>
                  <a:gd name="T6" fmla="+- 0 5578 5578"/>
                  <a:gd name="T7" fmla="*/ 5578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80" name="Group 1135"/>
            <p:cNvGrpSpPr>
              <a:grpSpLocks/>
            </p:cNvGrpSpPr>
            <p:nvPr/>
          </p:nvGrpSpPr>
          <p:grpSpPr bwMode="auto">
            <a:xfrm>
              <a:off x="4260" y="5570"/>
              <a:ext cx="19" cy="19"/>
              <a:chOff x="4260" y="5570"/>
              <a:chExt cx="19" cy="19"/>
            </a:xfrm>
          </p:grpSpPr>
          <p:sp>
            <p:nvSpPr>
              <p:cNvPr id="805" name="Freeform 1136"/>
              <p:cNvSpPr>
                <a:spLocks/>
              </p:cNvSpPr>
              <p:nvPr/>
            </p:nvSpPr>
            <p:spPr bwMode="auto">
              <a:xfrm>
                <a:off x="4260" y="5570"/>
                <a:ext cx="19" cy="19"/>
              </a:xfrm>
              <a:custGeom>
                <a:avLst/>
                <a:gdLst>
                  <a:gd name="T0" fmla="+- 0 4279 4260"/>
                  <a:gd name="T1" fmla="*/ T0 w 19"/>
                  <a:gd name="T2" fmla="+- 0 5590 5570"/>
                  <a:gd name="T3" fmla="*/ 5590 h 19"/>
                  <a:gd name="T4" fmla="+- 0 4260 4260"/>
                  <a:gd name="T5" fmla="*/ T4 w 19"/>
                  <a:gd name="T6" fmla="+- 0 5570 5570"/>
                  <a:gd name="T7" fmla="*/ 5570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2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81" name="Group 1137"/>
            <p:cNvGrpSpPr>
              <a:grpSpLocks/>
            </p:cNvGrpSpPr>
            <p:nvPr/>
          </p:nvGrpSpPr>
          <p:grpSpPr bwMode="auto">
            <a:xfrm>
              <a:off x="4274" y="5561"/>
              <a:ext cx="22" cy="22"/>
              <a:chOff x="4274" y="5561"/>
              <a:chExt cx="22" cy="22"/>
            </a:xfrm>
          </p:grpSpPr>
          <p:sp>
            <p:nvSpPr>
              <p:cNvPr id="804" name="Freeform 1138"/>
              <p:cNvSpPr>
                <a:spLocks/>
              </p:cNvSpPr>
              <p:nvPr/>
            </p:nvSpPr>
            <p:spPr bwMode="auto">
              <a:xfrm>
                <a:off x="4274" y="5561"/>
                <a:ext cx="22" cy="22"/>
              </a:xfrm>
              <a:custGeom>
                <a:avLst/>
                <a:gdLst>
                  <a:gd name="T0" fmla="+- 0 4296 4274"/>
                  <a:gd name="T1" fmla="*/ T0 w 22"/>
                  <a:gd name="T2" fmla="+- 0 5582 5561"/>
                  <a:gd name="T3" fmla="*/ 5582 h 22"/>
                  <a:gd name="T4" fmla="+- 0 4274 4274"/>
                  <a:gd name="T5" fmla="*/ T4 w 22"/>
                  <a:gd name="T6" fmla="+- 0 5561 5561"/>
                  <a:gd name="T7" fmla="*/ 5561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2">
                    <a:moveTo>
                      <a:pt x="22" y="2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82" name="Group 1139"/>
            <p:cNvGrpSpPr>
              <a:grpSpLocks/>
            </p:cNvGrpSpPr>
            <p:nvPr/>
          </p:nvGrpSpPr>
          <p:grpSpPr bwMode="auto">
            <a:xfrm>
              <a:off x="4289" y="5554"/>
              <a:ext cx="22" cy="19"/>
              <a:chOff x="4289" y="5554"/>
              <a:chExt cx="22" cy="19"/>
            </a:xfrm>
          </p:grpSpPr>
          <p:sp>
            <p:nvSpPr>
              <p:cNvPr id="803" name="Freeform 1140"/>
              <p:cNvSpPr>
                <a:spLocks/>
              </p:cNvSpPr>
              <p:nvPr/>
            </p:nvSpPr>
            <p:spPr bwMode="auto">
              <a:xfrm>
                <a:off x="4289" y="5554"/>
                <a:ext cx="22" cy="19"/>
              </a:xfrm>
              <a:custGeom>
                <a:avLst/>
                <a:gdLst>
                  <a:gd name="T0" fmla="+- 0 4310 4289"/>
                  <a:gd name="T1" fmla="*/ T0 w 22"/>
                  <a:gd name="T2" fmla="+- 0 5573 5554"/>
                  <a:gd name="T3" fmla="*/ 5573 h 19"/>
                  <a:gd name="T4" fmla="+- 0 4289 4289"/>
                  <a:gd name="T5" fmla="*/ T4 w 22"/>
                  <a:gd name="T6" fmla="+- 0 5554 5554"/>
                  <a:gd name="T7" fmla="*/ 5554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21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83" name="Group 1141"/>
            <p:cNvGrpSpPr>
              <a:grpSpLocks/>
            </p:cNvGrpSpPr>
            <p:nvPr/>
          </p:nvGrpSpPr>
          <p:grpSpPr bwMode="auto">
            <a:xfrm>
              <a:off x="4303" y="5544"/>
              <a:ext cx="22" cy="17"/>
              <a:chOff x="4303" y="5544"/>
              <a:chExt cx="22" cy="17"/>
            </a:xfrm>
          </p:grpSpPr>
          <p:sp>
            <p:nvSpPr>
              <p:cNvPr id="802" name="Freeform 1142"/>
              <p:cNvSpPr>
                <a:spLocks/>
              </p:cNvSpPr>
              <p:nvPr/>
            </p:nvSpPr>
            <p:spPr bwMode="auto">
              <a:xfrm>
                <a:off x="4303" y="5544"/>
                <a:ext cx="22" cy="17"/>
              </a:xfrm>
              <a:custGeom>
                <a:avLst/>
                <a:gdLst>
                  <a:gd name="T0" fmla="+- 0 4325 4303"/>
                  <a:gd name="T1" fmla="*/ T0 w 22"/>
                  <a:gd name="T2" fmla="+- 0 5561 5544"/>
                  <a:gd name="T3" fmla="*/ 5561 h 17"/>
                  <a:gd name="T4" fmla="+- 0 4303 4303"/>
                  <a:gd name="T5" fmla="*/ T4 w 22"/>
                  <a:gd name="T6" fmla="+- 0 5544 5544"/>
                  <a:gd name="T7" fmla="*/ 5544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7">
                    <a:moveTo>
                      <a:pt x="22" y="1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84" name="Group 1143"/>
            <p:cNvGrpSpPr>
              <a:grpSpLocks/>
            </p:cNvGrpSpPr>
            <p:nvPr/>
          </p:nvGrpSpPr>
          <p:grpSpPr bwMode="auto">
            <a:xfrm>
              <a:off x="4318" y="5537"/>
              <a:ext cx="19" cy="19"/>
              <a:chOff x="4318" y="5537"/>
              <a:chExt cx="19" cy="19"/>
            </a:xfrm>
          </p:grpSpPr>
          <p:sp>
            <p:nvSpPr>
              <p:cNvPr id="801" name="Freeform 1144"/>
              <p:cNvSpPr>
                <a:spLocks/>
              </p:cNvSpPr>
              <p:nvPr/>
            </p:nvSpPr>
            <p:spPr bwMode="auto">
              <a:xfrm>
                <a:off x="4318" y="5537"/>
                <a:ext cx="19" cy="19"/>
              </a:xfrm>
              <a:custGeom>
                <a:avLst/>
                <a:gdLst>
                  <a:gd name="T0" fmla="+- 0 4337 4318"/>
                  <a:gd name="T1" fmla="*/ T0 w 19"/>
                  <a:gd name="T2" fmla="+- 0 5556 5537"/>
                  <a:gd name="T3" fmla="*/ 5556 h 19"/>
                  <a:gd name="T4" fmla="+- 0 4318 4318"/>
                  <a:gd name="T5" fmla="*/ T4 w 19"/>
                  <a:gd name="T6" fmla="+- 0 5537 5537"/>
                  <a:gd name="T7" fmla="*/ 5537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85" name="Group 1145"/>
            <p:cNvGrpSpPr>
              <a:grpSpLocks/>
            </p:cNvGrpSpPr>
            <p:nvPr/>
          </p:nvGrpSpPr>
          <p:grpSpPr bwMode="auto">
            <a:xfrm>
              <a:off x="4332" y="5525"/>
              <a:ext cx="22" cy="22"/>
              <a:chOff x="4332" y="5525"/>
              <a:chExt cx="22" cy="22"/>
            </a:xfrm>
          </p:grpSpPr>
          <p:sp>
            <p:nvSpPr>
              <p:cNvPr id="800" name="Freeform 1146"/>
              <p:cNvSpPr>
                <a:spLocks/>
              </p:cNvSpPr>
              <p:nvPr/>
            </p:nvSpPr>
            <p:spPr bwMode="auto">
              <a:xfrm>
                <a:off x="4332" y="5525"/>
                <a:ext cx="22" cy="22"/>
              </a:xfrm>
              <a:custGeom>
                <a:avLst/>
                <a:gdLst>
                  <a:gd name="T0" fmla="+- 0 4354 4332"/>
                  <a:gd name="T1" fmla="*/ T0 w 22"/>
                  <a:gd name="T2" fmla="+- 0 5546 5525"/>
                  <a:gd name="T3" fmla="*/ 5546 h 22"/>
                  <a:gd name="T4" fmla="+- 0 4332 4332"/>
                  <a:gd name="T5" fmla="*/ T4 w 22"/>
                  <a:gd name="T6" fmla="+- 0 5525 5525"/>
                  <a:gd name="T7" fmla="*/ 5525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2">
                    <a:moveTo>
                      <a:pt x="22" y="2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86" name="Group 1147"/>
            <p:cNvGrpSpPr>
              <a:grpSpLocks/>
            </p:cNvGrpSpPr>
            <p:nvPr/>
          </p:nvGrpSpPr>
          <p:grpSpPr bwMode="auto">
            <a:xfrm>
              <a:off x="4346" y="5520"/>
              <a:ext cx="22" cy="17"/>
              <a:chOff x="4346" y="5520"/>
              <a:chExt cx="22" cy="17"/>
            </a:xfrm>
          </p:grpSpPr>
          <p:sp>
            <p:nvSpPr>
              <p:cNvPr id="799" name="Freeform 1148"/>
              <p:cNvSpPr>
                <a:spLocks/>
              </p:cNvSpPr>
              <p:nvPr/>
            </p:nvSpPr>
            <p:spPr bwMode="auto">
              <a:xfrm>
                <a:off x="4346" y="5520"/>
                <a:ext cx="22" cy="17"/>
              </a:xfrm>
              <a:custGeom>
                <a:avLst/>
                <a:gdLst>
                  <a:gd name="T0" fmla="+- 0 4368 4346"/>
                  <a:gd name="T1" fmla="*/ T0 w 22"/>
                  <a:gd name="T2" fmla="+- 0 5537 5520"/>
                  <a:gd name="T3" fmla="*/ 5537 h 17"/>
                  <a:gd name="T4" fmla="+- 0 4346 4346"/>
                  <a:gd name="T5" fmla="*/ T4 w 22"/>
                  <a:gd name="T6" fmla="+- 0 5520 5520"/>
                  <a:gd name="T7" fmla="*/ 5520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7">
                    <a:moveTo>
                      <a:pt x="22" y="1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87" name="Group 1149"/>
            <p:cNvGrpSpPr>
              <a:grpSpLocks/>
            </p:cNvGrpSpPr>
            <p:nvPr/>
          </p:nvGrpSpPr>
          <p:grpSpPr bwMode="auto">
            <a:xfrm>
              <a:off x="4361" y="5510"/>
              <a:ext cx="19" cy="19"/>
              <a:chOff x="4361" y="5510"/>
              <a:chExt cx="19" cy="19"/>
            </a:xfrm>
          </p:grpSpPr>
          <p:sp>
            <p:nvSpPr>
              <p:cNvPr id="798" name="Freeform 1150"/>
              <p:cNvSpPr>
                <a:spLocks/>
              </p:cNvSpPr>
              <p:nvPr/>
            </p:nvSpPr>
            <p:spPr bwMode="auto">
              <a:xfrm>
                <a:off x="4361" y="5510"/>
                <a:ext cx="19" cy="19"/>
              </a:xfrm>
              <a:custGeom>
                <a:avLst/>
                <a:gdLst>
                  <a:gd name="T0" fmla="+- 0 4380 4361"/>
                  <a:gd name="T1" fmla="*/ T0 w 19"/>
                  <a:gd name="T2" fmla="+- 0 5530 5510"/>
                  <a:gd name="T3" fmla="*/ 5530 h 19"/>
                  <a:gd name="T4" fmla="+- 0 4361 4361"/>
                  <a:gd name="T5" fmla="*/ T4 w 19"/>
                  <a:gd name="T6" fmla="+- 0 5510 5510"/>
                  <a:gd name="T7" fmla="*/ 5510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2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88" name="Group 1151"/>
            <p:cNvGrpSpPr>
              <a:grpSpLocks/>
            </p:cNvGrpSpPr>
            <p:nvPr/>
          </p:nvGrpSpPr>
          <p:grpSpPr bwMode="auto">
            <a:xfrm>
              <a:off x="4378" y="5501"/>
              <a:ext cx="19" cy="22"/>
              <a:chOff x="4378" y="5501"/>
              <a:chExt cx="19" cy="22"/>
            </a:xfrm>
          </p:grpSpPr>
          <p:sp>
            <p:nvSpPr>
              <p:cNvPr id="797" name="Freeform 1152"/>
              <p:cNvSpPr>
                <a:spLocks/>
              </p:cNvSpPr>
              <p:nvPr/>
            </p:nvSpPr>
            <p:spPr bwMode="auto">
              <a:xfrm>
                <a:off x="4378" y="5501"/>
                <a:ext cx="19" cy="22"/>
              </a:xfrm>
              <a:custGeom>
                <a:avLst/>
                <a:gdLst>
                  <a:gd name="T0" fmla="+- 0 4397 4378"/>
                  <a:gd name="T1" fmla="*/ T0 w 19"/>
                  <a:gd name="T2" fmla="+- 0 5522 5501"/>
                  <a:gd name="T3" fmla="*/ 5522 h 22"/>
                  <a:gd name="T4" fmla="+- 0 4378 4378"/>
                  <a:gd name="T5" fmla="*/ T4 w 19"/>
                  <a:gd name="T6" fmla="+- 0 5501 5501"/>
                  <a:gd name="T7" fmla="*/ 5501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89" name="Group 1153"/>
            <p:cNvGrpSpPr>
              <a:grpSpLocks/>
            </p:cNvGrpSpPr>
            <p:nvPr/>
          </p:nvGrpSpPr>
          <p:grpSpPr bwMode="auto">
            <a:xfrm>
              <a:off x="4392" y="5494"/>
              <a:ext cx="17" cy="19"/>
              <a:chOff x="4392" y="5494"/>
              <a:chExt cx="17" cy="19"/>
            </a:xfrm>
          </p:grpSpPr>
          <p:sp>
            <p:nvSpPr>
              <p:cNvPr id="796" name="Freeform 1154"/>
              <p:cNvSpPr>
                <a:spLocks/>
              </p:cNvSpPr>
              <p:nvPr/>
            </p:nvSpPr>
            <p:spPr bwMode="auto">
              <a:xfrm>
                <a:off x="4392" y="5494"/>
                <a:ext cx="17" cy="19"/>
              </a:xfrm>
              <a:custGeom>
                <a:avLst/>
                <a:gdLst>
                  <a:gd name="T0" fmla="+- 0 4409 4392"/>
                  <a:gd name="T1" fmla="*/ T0 w 17"/>
                  <a:gd name="T2" fmla="+- 0 5513 5494"/>
                  <a:gd name="T3" fmla="*/ 5513 h 19"/>
                  <a:gd name="T4" fmla="+- 0 4392 4392"/>
                  <a:gd name="T5" fmla="*/ T4 w 17"/>
                  <a:gd name="T6" fmla="+- 0 5494 5494"/>
                  <a:gd name="T7" fmla="*/ 5494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9">
                    <a:moveTo>
                      <a:pt x="17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90" name="Group 1155"/>
            <p:cNvGrpSpPr>
              <a:grpSpLocks/>
            </p:cNvGrpSpPr>
            <p:nvPr/>
          </p:nvGrpSpPr>
          <p:grpSpPr bwMode="auto">
            <a:xfrm>
              <a:off x="4404" y="5486"/>
              <a:ext cx="19" cy="19"/>
              <a:chOff x="4404" y="5486"/>
              <a:chExt cx="19" cy="19"/>
            </a:xfrm>
          </p:grpSpPr>
          <p:sp>
            <p:nvSpPr>
              <p:cNvPr id="795" name="Freeform 1156"/>
              <p:cNvSpPr>
                <a:spLocks/>
              </p:cNvSpPr>
              <p:nvPr/>
            </p:nvSpPr>
            <p:spPr bwMode="auto">
              <a:xfrm>
                <a:off x="4404" y="5486"/>
                <a:ext cx="19" cy="19"/>
              </a:xfrm>
              <a:custGeom>
                <a:avLst/>
                <a:gdLst>
                  <a:gd name="T0" fmla="+- 0 4423 4404"/>
                  <a:gd name="T1" fmla="*/ T0 w 19"/>
                  <a:gd name="T2" fmla="+- 0 5506 5486"/>
                  <a:gd name="T3" fmla="*/ 5506 h 19"/>
                  <a:gd name="T4" fmla="+- 0 4404 4404"/>
                  <a:gd name="T5" fmla="*/ T4 w 19"/>
                  <a:gd name="T6" fmla="+- 0 5486 5486"/>
                  <a:gd name="T7" fmla="*/ 5486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2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91" name="Group 1157"/>
            <p:cNvGrpSpPr>
              <a:grpSpLocks/>
            </p:cNvGrpSpPr>
            <p:nvPr/>
          </p:nvGrpSpPr>
          <p:grpSpPr bwMode="auto">
            <a:xfrm>
              <a:off x="4421" y="5477"/>
              <a:ext cx="19" cy="22"/>
              <a:chOff x="4421" y="5477"/>
              <a:chExt cx="19" cy="22"/>
            </a:xfrm>
          </p:grpSpPr>
          <p:sp>
            <p:nvSpPr>
              <p:cNvPr id="794" name="Freeform 1158"/>
              <p:cNvSpPr>
                <a:spLocks/>
              </p:cNvSpPr>
              <p:nvPr/>
            </p:nvSpPr>
            <p:spPr bwMode="auto">
              <a:xfrm>
                <a:off x="4421" y="5477"/>
                <a:ext cx="19" cy="22"/>
              </a:xfrm>
              <a:custGeom>
                <a:avLst/>
                <a:gdLst>
                  <a:gd name="T0" fmla="+- 0 4440 4421"/>
                  <a:gd name="T1" fmla="*/ T0 w 19"/>
                  <a:gd name="T2" fmla="+- 0 5498 5477"/>
                  <a:gd name="T3" fmla="*/ 5498 h 22"/>
                  <a:gd name="T4" fmla="+- 0 4421 4421"/>
                  <a:gd name="T5" fmla="*/ T4 w 19"/>
                  <a:gd name="T6" fmla="+- 0 5477 5477"/>
                  <a:gd name="T7" fmla="*/ 5477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92" name="Group 1159"/>
            <p:cNvGrpSpPr>
              <a:grpSpLocks/>
            </p:cNvGrpSpPr>
            <p:nvPr/>
          </p:nvGrpSpPr>
          <p:grpSpPr bwMode="auto">
            <a:xfrm>
              <a:off x="4433" y="5470"/>
              <a:ext cx="19" cy="19"/>
              <a:chOff x="4433" y="5470"/>
              <a:chExt cx="19" cy="19"/>
            </a:xfrm>
          </p:grpSpPr>
          <p:sp>
            <p:nvSpPr>
              <p:cNvPr id="793" name="Freeform 1160"/>
              <p:cNvSpPr>
                <a:spLocks/>
              </p:cNvSpPr>
              <p:nvPr/>
            </p:nvSpPr>
            <p:spPr bwMode="auto">
              <a:xfrm>
                <a:off x="4433" y="5470"/>
                <a:ext cx="19" cy="19"/>
              </a:xfrm>
              <a:custGeom>
                <a:avLst/>
                <a:gdLst>
                  <a:gd name="T0" fmla="+- 0 4452 4433"/>
                  <a:gd name="T1" fmla="*/ T0 w 19"/>
                  <a:gd name="T2" fmla="+- 0 5489 5470"/>
                  <a:gd name="T3" fmla="*/ 5489 h 19"/>
                  <a:gd name="T4" fmla="+- 0 4433 4433"/>
                  <a:gd name="T5" fmla="*/ T4 w 19"/>
                  <a:gd name="T6" fmla="+- 0 5470 5470"/>
                  <a:gd name="T7" fmla="*/ 5470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93" name="Group 1161"/>
            <p:cNvGrpSpPr>
              <a:grpSpLocks/>
            </p:cNvGrpSpPr>
            <p:nvPr/>
          </p:nvGrpSpPr>
          <p:grpSpPr bwMode="auto">
            <a:xfrm>
              <a:off x="4447" y="5460"/>
              <a:ext cx="19" cy="17"/>
              <a:chOff x="4447" y="5460"/>
              <a:chExt cx="19" cy="17"/>
            </a:xfrm>
          </p:grpSpPr>
          <p:sp>
            <p:nvSpPr>
              <p:cNvPr id="792" name="Freeform 1162"/>
              <p:cNvSpPr>
                <a:spLocks/>
              </p:cNvSpPr>
              <p:nvPr/>
            </p:nvSpPr>
            <p:spPr bwMode="auto">
              <a:xfrm>
                <a:off x="4447" y="5460"/>
                <a:ext cx="19" cy="17"/>
              </a:xfrm>
              <a:custGeom>
                <a:avLst/>
                <a:gdLst>
                  <a:gd name="T0" fmla="+- 0 4466 4447"/>
                  <a:gd name="T1" fmla="*/ T0 w 19"/>
                  <a:gd name="T2" fmla="+- 0 5477 5460"/>
                  <a:gd name="T3" fmla="*/ 5477 h 17"/>
                  <a:gd name="T4" fmla="+- 0 4447 4447"/>
                  <a:gd name="T5" fmla="*/ T4 w 19"/>
                  <a:gd name="T6" fmla="+- 0 5460 5460"/>
                  <a:gd name="T7" fmla="*/ 5460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7">
                    <a:moveTo>
                      <a:pt x="19" y="1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94" name="Group 1163"/>
            <p:cNvGrpSpPr>
              <a:grpSpLocks/>
            </p:cNvGrpSpPr>
            <p:nvPr/>
          </p:nvGrpSpPr>
          <p:grpSpPr bwMode="auto">
            <a:xfrm>
              <a:off x="4464" y="5453"/>
              <a:ext cx="17" cy="19"/>
              <a:chOff x="4464" y="5453"/>
              <a:chExt cx="17" cy="19"/>
            </a:xfrm>
          </p:grpSpPr>
          <p:sp>
            <p:nvSpPr>
              <p:cNvPr id="791" name="Freeform 1164"/>
              <p:cNvSpPr>
                <a:spLocks/>
              </p:cNvSpPr>
              <p:nvPr/>
            </p:nvSpPr>
            <p:spPr bwMode="auto">
              <a:xfrm>
                <a:off x="4464" y="5453"/>
                <a:ext cx="17" cy="19"/>
              </a:xfrm>
              <a:custGeom>
                <a:avLst/>
                <a:gdLst>
                  <a:gd name="T0" fmla="+- 0 4481 4464"/>
                  <a:gd name="T1" fmla="*/ T0 w 17"/>
                  <a:gd name="T2" fmla="+- 0 5472 5453"/>
                  <a:gd name="T3" fmla="*/ 5472 h 19"/>
                  <a:gd name="T4" fmla="+- 0 4464 4464"/>
                  <a:gd name="T5" fmla="*/ T4 w 17"/>
                  <a:gd name="T6" fmla="+- 0 5453 5453"/>
                  <a:gd name="T7" fmla="*/ 5453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7" h="19">
                    <a:moveTo>
                      <a:pt x="17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95" name="Group 1165"/>
            <p:cNvGrpSpPr>
              <a:grpSpLocks/>
            </p:cNvGrpSpPr>
            <p:nvPr/>
          </p:nvGrpSpPr>
          <p:grpSpPr bwMode="auto">
            <a:xfrm>
              <a:off x="4476" y="5443"/>
              <a:ext cx="19" cy="19"/>
              <a:chOff x="4476" y="5443"/>
              <a:chExt cx="19" cy="19"/>
            </a:xfrm>
          </p:grpSpPr>
          <p:sp>
            <p:nvSpPr>
              <p:cNvPr id="790" name="Freeform 1166"/>
              <p:cNvSpPr>
                <a:spLocks/>
              </p:cNvSpPr>
              <p:nvPr/>
            </p:nvSpPr>
            <p:spPr bwMode="auto">
              <a:xfrm>
                <a:off x="4476" y="5443"/>
                <a:ext cx="19" cy="19"/>
              </a:xfrm>
              <a:custGeom>
                <a:avLst/>
                <a:gdLst>
                  <a:gd name="T0" fmla="+- 0 4495 4476"/>
                  <a:gd name="T1" fmla="*/ T0 w 19"/>
                  <a:gd name="T2" fmla="+- 0 5462 5443"/>
                  <a:gd name="T3" fmla="*/ 5462 h 19"/>
                  <a:gd name="T4" fmla="+- 0 4476 4476"/>
                  <a:gd name="T5" fmla="*/ T4 w 19"/>
                  <a:gd name="T6" fmla="+- 0 5443 5443"/>
                  <a:gd name="T7" fmla="*/ 5443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96" name="Group 1167"/>
            <p:cNvGrpSpPr>
              <a:grpSpLocks/>
            </p:cNvGrpSpPr>
            <p:nvPr/>
          </p:nvGrpSpPr>
          <p:grpSpPr bwMode="auto">
            <a:xfrm>
              <a:off x="4490" y="5436"/>
              <a:ext cx="19" cy="19"/>
              <a:chOff x="4490" y="5436"/>
              <a:chExt cx="19" cy="19"/>
            </a:xfrm>
          </p:grpSpPr>
          <p:sp>
            <p:nvSpPr>
              <p:cNvPr id="789" name="Freeform 1168"/>
              <p:cNvSpPr>
                <a:spLocks/>
              </p:cNvSpPr>
              <p:nvPr/>
            </p:nvSpPr>
            <p:spPr bwMode="auto">
              <a:xfrm>
                <a:off x="4490" y="5436"/>
                <a:ext cx="19" cy="19"/>
              </a:xfrm>
              <a:custGeom>
                <a:avLst/>
                <a:gdLst>
                  <a:gd name="T0" fmla="+- 0 4510 4490"/>
                  <a:gd name="T1" fmla="*/ T0 w 19"/>
                  <a:gd name="T2" fmla="+- 0 5455 5436"/>
                  <a:gd name="T3" fmla="*/ 5455 h 19"/>
                  <a:gd name="T4" fmla="+- 0 4490 4490"/>
                  <a:gd name="T5" fmla="*/ T4 w 19"/>
                  <a:gd name="T6" fmla="+- 0 5436 5436"/>
                  <a:gd name="T7" fmla="*/ 5436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20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97" name="Group 1169"/>
            <p:cNvGrpSpPr>
              <a:grpSpLocks/>
            </p:cNvGrpSpPr>
            <p:nvPr/>
          </p:nvGrpSpPr>
          <p:grpSpPr bwMode="auto">
            <a:xfrm>
              <a:off x="4505" y="5426"/>
              <a:ext cx="19" cy="19"/>
              <a:chOff x="4505" y="5426"/>
              <a:chExt cx="19" cy="19"/>
            </a:xfrm>
          </p:grpSpPr>
          <p:sp>
            <p:nvSpPr>
              <p:cNvPr id="788" name="Freeform 1170"/>
              <p:cNvSpPr>
                <a:spLocks/>
              </p:cNvSpPr>
              <p:nvPr/>
            </p:nvSpPr>
            <p:spPr bwMode="auto">
              <a:xfrm>
                <a:off x="4505" y="5426"/>
                <a:ext cx="19" cy="19"/>
              </a:xfrm>
              <a:custGeom>
                <a:avLst/>
                <a:gdLst>
                  <a:gd name="T0" fmla="+- 0 4524 4505"/>
                  <a:gd name="T1" fmla="*/ T0 w 19"/>
                  <a:gd name="T2" fmla="+- 0 5446 5426"/>
                  <a:gd name="T3" fmla="*/ 5446 h 19"/>
                  <a:gd name="T4" fmla="+- 0 4505 4505"/>
                  <a:gd name="T5" fmla="*/ T4 w 19"/>
                  <a:gd name="T6" fmla="+- 0 5426 5426"/>
                  <a:gd name="T7" fmla="*/ 5426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2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98" name="Group 1171"/>
            <p:cNvGrpSpPr>
              <a:grpSpLocks/>
            </p:cNvGrpSpPr>
            <p:nvPr/>
          </p:nvGrpSpPr>
          <p:grpSpPr bwMode="auto">
            <a:xfrm>
              <a:off x="4519" y="5419"/>
              <a:ext cx="19" cy="19"/>
              <a:chOff x="4519" y="5419"/>
              <a:chExt cx="19" cy="19"/>
            </a:xfrm>
          </p:grpSpPr>
          <p:sp>
            <p:nvSpPr>
              <p:cNvPr id="787" name="Freeform 1172"/>
              <p:cNvSpPr>
                <a:spLocks/>
              </p:cNvSpPr>
              <p:nvPr/>
            </p:nvSpPr>
            <p:spPr bwMode="auto">
              <a:xfrm>
                <a:off x="4519" y="5419"/>
                <a:ext cx="19" cy="19"/>
              </a:xfrm>
              <a:custGeom>
                <a:avLst/>
                <a:gdLst>
                  <a:gd name="T0" fmla="+- 0 4538 4519"/>
                  <a:gd name="T1" fmla="*/ T0 w 19"/>
                  <a:gd name="T2" fmla="+- 0 5438 5419"/>
                  <a:gd name="T3" fmla="*/ 5438 h 19"/>
                  <a:gd name="T4" fmla="+- 0 4519 4519"/>
                  <a:gd name="T5" fmla="*/ T4 w 19"/>
                  <a:gd name="T6" fmla="+- 0 5419 5419"/>
                  <a:gd name="T7" fmla="*/ 541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99" name="Group 1173"/>
            <p:cNvGrpSpPr>
              <a:grpSpLocks/>
            </p:cNvGrpSpPr>
            <p:nvPr/>
          </p:nvGrpSpPr>
          <p:grpSpPr bwMode="auto">
            <a:xfrm>
              <a:off x="4534" y="5410"/>
              <a:ext cx="19" cy="22"/>
              <a:chOff x="4534" y="5410"/>
              <a:chExt cx="19" cy="22"/>
            </a:xfrm>
          </p:grpSpPr>
          <p:sp>
            <p:nvSpPr>
              <p:cNvPr id="786" name="Freeform 1174"/>
              <p:cNvSpPr>
                <a:spLocks/>
              </p:cNvSpPr>
              <p:nvPr/>
            </p:nvSpPr>
            <p:spPr bwMode="auto">
              <a:xfrm>
                <a:off x="4534" y="5410"/>
                <a:ext cx="19" cy="22"/>
              </a:xfrm>
              <a:custGeom>
                <a:avLst/>
                <a:gdLst>
                  <a:gd name="T0" fmla="+- 0 4553 4534"/>
                  <a:gd name="T1" fmla="*/ T0 w 19"/>
                  <a:gd name="T2" fmla="+- 0 5431 5410"/>
                  <a:gd name="T3" fmla="*/ 5431 h 22"/>
                  <a:gd name="T4" fmla="+- 0 4534 4534"/>
                  <a:gd name="T5" fmla="*/ T4 w 19"/>
                  <a:gd name="T6" fmla="+- 0 5410 5410"/>
                  <a:gd name="T7" fmla="*/ 5410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00" name="Group 1175"/>
            <p:cNvGrpSpPr>
              <a:grpSpLocks/>
            </p:cNvGrpSpPr>
            <p:nvPr/>
          </p:nvGrpSpPr>
          <p:grpSpPr bwMode="auto">
            <a:xfrm>
              <a:off x="4548" y="5402"/>
              <a:ext cx="19" cy="19"/>
              <a:chOff x="4548" y="5402"/>
              <a:chExt cx="19" cy="19"/>
            </a:xfrm>
          </p:grpSpPr>
          <p:sp>
            <p:nvSpPr>
              <p:cNvPr id="785" name="Freeform 1176"/>
              <p:cNvSpPr>
                <a:spLocks/>
              </p:cNvSpPr>
              <p:nvPr/>
            </p:nvSpPr>
            <p:spPr bwMode="auto">
              <a:xfrm>
                <a:off x="4548" y="5402"/>
                <a:ext cx="19" cy="19"/>
              </a:xfrm>
              <a:custGeom>
                <a:avLst/>
                <a:gdLst>
                  <a:gd name="T0" fmla="+- 0 4567 4548"/>
                  <a:gd name="T1" fmla="*/ T0 w 19"/>
                  <a:gd name="T2" fmla="+- 0 5422 5402"/>
                  <a:gd name="T3" fmla="*/ 5422 h 19"/>
                  <a:gd name="T4" fmla="+- 0 4548 4548"/>
                  <a:gd name="T5" fmla="*/ T4 w 19"/>
                  <a:gd name="T6" fmla="+- 0 5402 5402"/>
                  <a:gd name="T7" fmla="*/ 5402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2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01" name="Group 1177"/>
            <p:cNvGrpSpPr>
              <a:grpSpLocks/>
            </p:cNvGrpSpPr>
            <p:nvPr/>
          </p:nvGrpSpPr>
          <p:grpSpPr bwMode="auto">
            <a:xfrm>
              <a:off x="4562" y="5393"/>
              <a:ext cx="19" cy="22"/>
              <a:chOff x="4562" y="5393"/>
              <a:chExt cx="19" cy="22"/>
            </a:xfrm>
          </p:grpSpPr>
          <p:sp>
            <p:nvSpPr>
              <p:cNvPr id="784" name="Freeform 1178"/>
              <p:cNvSpPr>
                <a:spLocks/>
              </p:cNvSpPr>
              <p:nvPr/>
            </p:nvSpPr>
            <p:spPr bwMode="auto">
              <a:xfrm>
                <a:off x="4562" y="5393"/>
                <a:ext cx="19" cy="22"/>
              </a:xfrm>
              <a:custGeom>
                <a:avLst/>
                <a:gdLst>
                  <a:gd name="T0" fmla="+- 0 4582 4562"/>
                  <a:gd name="T1" fmla="*/ T0 w 19"/>
                  <a:gd name="T2" fmla="+- 0 5414 5393"/>
                  <a:gd name="T3" fmla="*/ 5414 h 22"/>
                  <a:gd name="T4" fmla="+- 0 4562 4562"/>
                  <a:gd name="T5" fmla="*/ T4 w 19"/>
                  <a:gd name="T6" fmla="+- 0 5393 5393"/>
                  <a:gd name="T7" fmla="*/ 5393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2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02" name="Group 1179"/>
            <p:cNvGrpSpPr>
              <a:grpSpLocks/>
            </p:cNvGrpSpPr>
            <p:nvPr/>
          </p:nvGrpSpPr>
          <p:grpSpPr bwMode="auto">
            <a:xfrm>
              <a:off x="4577" y="5386"/>
              <a:ext cx="22" cy="19"/>
              <a:chOff x="4577" y="5386"/>
              <a:chExt cx="22" cy="19"/>
            </a:xfrm>
          </p:grpSpPr>
          <p:sp>
            <p:nvSpPr>
              <p:cNvPr id="783" name="Freeform 1180"/>
              <p:cNvSpPr>
                <a:spLocks/>
              </p:cNvSpPr>
              <p:nvPr/>
            </p:nvSpPr>
            <p:spPr bwMode="auto">
              <a:xfrm>
                <a:off x="4577" y="5386"/>
                <a:ext cx="22" cy="19"/>
              </a:xfrm>
              <a:custGeom>
                <a:avLst/>
                <a:gdLst>
                  <a:gd name="T0" fmla="+- 0 4598 4577"/>
                  <a:gd name="T1" fmla="*/ T0 w 22"/>
                  <a:gd name="T2" fmla="+- 0 5405 5386"/>
                  <a:gd name="T3" fmla="*/ 5405 h 19"/>
                  <a:gd name="T4" fmla="+- 0 4577 4577"/>
                  <a:gd name="T5" fmla="*/ T4 w 22"/>
                  <a:gd name="T6" fmla="+- 0 5386 5386"/>
                  <a:gd name="T7" fmla="*/ 5386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21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03" name="Group 1181"/>
            <p:cNvGrpSpPr>
              <a:grpSpLocks/>
            </p:cNvGrpSpPr>
            <p:nvPr/>
          </p:nvGrpSpPr>
          <p:grpSpPr bwMode="auto">
            <a:xfrm>
              <a:off x="4591" y="5376"/>
              <a:ext cx="22" cy="22"/>
              <a:chOff x="4591" y="5376"/>
              <a:chExt cx="22" cy="22"/>
            </a:xfrm>
          </p:grpSpPr>
          <p:sp>
            <p:nvSpPr>
              <p:cNvPr id="782" name="Freeform 1182"/>
              <p:cNvSpPr>
                <a:spLocks/>
              </p:cNvSpPr>
              <p:nvPr/>
            </p:nvSpPr>
            <p:spPr bwMode="auto">
              <a:xfrm>
                <a:off x="4591" y="5376"/>
                <a:ext cx="22" cy="22"/>
              </a:xfrm>
              <a:custGeom>
                <a:avLst/>
                <a:gdLst>
                  <a:gd name="T0" fmla="+- 0 4613 4591"/>
                  <a:gd name="T1" fmla="*/ T0 w 22"/>
                  <a:gd name="T2" fmla="+- 0 5398 5376"/>
                  <a:gd name="T3" fmla="*/ 5398 h 22"/>
                  <a:gd name="T4" fmla="+- 0 4591 4591"/>
                  <a:gd name="T5" fmla="*/ T4 w 22"/>
                  <a:gd name="T6" fmla="+- 0 5376 5376"/>
                  <a:gd name="T7" fmla="*/ 5376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22">
                    <a:moveTo>
                      <a:pt x="22" y="2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04" name="Group 1183"/>
            <p:cNvGrpSpPr>
              <a:grpSpLocks/>
            </p:cNvGrpSpPr>
            <p:nvPr/>
          </p:nvGrpSpPr>
          <p:grpSpPr bwMode="auto">
            <a:xfrm>
              <a:off x="4606" y="5369"/>
              <a:ext cx="22" cy="19"/>
              <a:chOff x="4606" y="5369"/>
              <a:chExt cx="22" cy="19"/>
            </a:xfrm>
          </p:grpSpPr>
          <p:sp>
            <p:nvSpPr>
              <p:cNvPr id="781" name="Freeform 1184"/>
              <p:cNvSpPr>
                <a:spLocks/>
              </p:cNvSpPr>
              <p:nvPr/>
            </p:nvSpPr>
            <p:spPr bwMode="auto">
              <a:xfrm>
                <a:off x="4606" y="5369"/>
                <a:ext cx="22" cy="19"/>
              </a:xfrm>
              <a:custGeom>
                <a:avLst/>
                <a:gdLst>
                  <a:gd name="T0" fmla="+- 0 4627 4606"/>
                  <a:gd name="T1" fmla="*/ T0 w 22"/>
                  <a:gd name="T2" fmla="+- 0 5388 5369"/>
                  <a:gd name="T3" fmla="*/ 5388 h 19"/>
                  <a:gd name="T4" fmla="+- 0 4606 4606"/>
                  <a:gd name="T5" fmla="*/ T4 w 22"/>
                  <a:gd name="T6" fmla="+- 0 5369 5369"/>
                  <a:gd name="T7" fmla="*/ 536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2" h="19">
                    <a:moveTo>
                      <a:pt x="21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05" name="Group 1185"/>
            <p:cNvGrpSpPr>
              <a:grpSpLocks/>
            </p:cNvGrpSpPr>
            <p:nvPr/>
          </p:nvGrpSpPr>
          <p:grpSpPr bwMode="auto">
            <a:xfrm>
              <a:off x="4620" y="5359"/>
              <a:ext cx="22" cy="19"/>
              <a:chOff x="4620" y="5359"/>
              <a:chExt cx="22" cy="19"/>
            </a:xfrm>
          </p:grpSpPr>
          <p:sp>
            <p:nvSpPr>
              <p:cNvPr id="780" name="Freeform 1186"/>
              <p:cNvSpPr>
                <a:spLocks/>
              </p:cNvSpPr>
              <p:nvPr/>
            </p:nvSpPr>
            <p:spPr bwMode="auto">
              <a:xfrm>
                <a:off x="4620" y="5359"/>
                <a:ext cx="22" cy="19"/>
              </a:xfrm>
              <a:custGeom>
                <a:avLst/>
                <a:gdLst>
                  <a:gd name="T0" fmla="+- 0 4642 4620"/>
                  <a:gd name="T1" fmla="*/ T0 w 22"/>
                  <a:gd name="T2" fmla="+- 0 5378 5359"/>
                  <a:gd name="T3" fmla="*/ 5378 h 19"/>
                  <a:gd name="T4" fmla="+- 0 4620 4620"/>
                  <a:gd name="T5" fmla="*/ T4 w 22"/>
                  <a:gd name="T6" fmla="+- 0 5359 5359"/>
                  <a:gd name="T7" fmla="*/ 5359 h 19"/>
                  <a:gd name="T8" fmla="+- 0 4622 4620"/>
                  <a:gd name="T9" fmla="*/ T8 w 22"/>
                  <a:gd name="T10" fmla="+- 0 5359 5359"/>
                  <a:gd name="T11" fmla="*/ 535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2" h="19">
                    <a:moveTo>
                      <a:pt x="22" y="19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06" name="Group 1187"/>
            <p:cNvGrpSpPr>
              <a:grpSpLocks/>
            </p:cNvGrpSpPr>
            <p:nvPr/>
          </p:nvGrpSpPr>
          <p:grpSpPr bwMode="auto">
            <a:xfrm>
              <a:off x="4634" y="5352"/>
              <a:ext cx="22" cy="19"/>
              <a:chOff x="4634" y="5352"/>
              <a:chExt cx="22" cy="19"/>
            </a:xfrm>
          </p:grpSpPr>
          <p:sp>
            <p:nvSpPr>
              <p:cNvPr id="779" name="Freeform 1188"/>
              <p:cNvSpPr>
                <a:spLocks/>
              </p:cNvSpPr>
              <p:nvPr/>
            </p:nvSpPr>
            <p:spPr bwMode="auto">
              <a:xfrm>
                <a:off x="4634" y="5352"/>
                <a:ext cx="22" cy="19"/>
              </a:xfrm>
              <a:custGeom>
                <a:avLst/>
                <a:gdLst>
                  <a:gd name="T0" fmla="+- 0 4656 4634"/>
                  <a:gd name="T1" fmla="*/ T0 w 22"/>
                  <a:gd name="T2" fmla="+- 0 5371 5352"/>
                  <a:gd name="T3" fmla="*/ 5371 h 19"/>
                  <a:gd name="T4" fmla="+- 0 4634 4634"/>
                  <a:gd name="T5" fmla="*/ T4 w 22"/>
                  <a:gd name="T6" fmla="+- 0 5352 5352"/>
                  <a:gd name="T7" fmla="*/ 5352 h 19"/>
                  <a:gd name="T8" fmla="+- 0 4637 4634"/>
                  <a:gd name="T9" fmla="*/ T8 w 22"/>
                  <a:gd name="T10" fmla="+- 0 5352 5352"/>
                  <a:gd name="T11" fmla="*/ 5352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2" h="19">
                    <a:moveTo>
                      <a:pt x="22" y="19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07" name="Group 1189"/>
            <p:cNvGrpSpPr>
              <a:grpSpLocks/>
            </p:cNvGrpSpPr>
            <p:nvPr/>
          </p:nvGrpSpPr>
          <p:grpSpPr bwMode="auto">
            <a:xfrm>
              <a:off x="4649" y="5342"/>
              <a:ext cx="22" cy="22"/>
              <a:chOff x="4649" y="5342"/>
              <a:chExt cx="22" cy="22"/>
            </a:xfrm>
          </p:grpSpPr>
          <p:sp>
            <p:nvSpPr>
              <p:cNvPr id="778" name="Freeform 1190"/>
              <p:cNvSpPr>
                <a:spLocks/>
              </p:cNvSpPr>
              <p:nvPr/>
            </p:nvSpPr>
            <p:spPr bwMode="auto">
              <a:xfrm>
                <a:off x="4649" y="5342"/>
                <a:ext cx="22" cy="22"/>
              </a:xfrm>
              <a:custGeom>
                <a:avLst/>
                <a:gdLst>
                  <a:gd name="T0" fmla="+- 0 4670 4649"/>
                  <a:gd name="T1" fmla="*/ T0 w 22"/>
                  <a:gd name="T2" fmla="+- 0 5364 5342"/>
                  <a:gd name="T3" fmla="*/ 5364 h 22"/>
                  <a:gd name="T4" fmla="+- 0 4649 4649"/>
                  <a:gd name="T5" fmla="*/ T4 w 22"/>
                  <a:gd name="T6" fmla="+- 0 5342 5342"/>
                  <a:gd name="T7" fmla="*/ 5342 h 22"/>
                  <a:gd name="T8" fmla="+- 0 4651 4649"/>
                  <a:gd name="T9" fmla="*/ T8 w 22"/>
                  <a:gd name="T10" fmla="+- 0 5342 5342"/>
                  <a:gd name="T11" fmla="*/ 5342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2" h="22">
                    <a:moveTo>
                      <a:pt x="21" y="22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08" name="Group 1191"/>
            <p:cNvGrpSpPr>
              <a:grpSpLocks/>
            </p:cNvGrpSpPr>
            <p:nvPr/>
          </p:nvGrpSpPr>
          <p:grpSpPr bwMode="auto">
            <a:xfrm>
              <a:off x="4666" y="5335"/>
              <a:ext cx="19" cy="19"/>
              <a:chOff x="4666" y="5335"/>
              <a:chExt cx="19" cy="19"/>
            </a:xfrm>
          </p:grpSpPr>
          <p:sp>
            <p:nvSpPr>
              <p:cNvPr id="777" name="Freeform 1192"/>
              <p:cNvSpPr>
                <a:spLocks/>
              </p:cNvSpPr>
              <p:nvPr/>
            </p:nvSpPr>
            <p:spPr bwMode="auto">
              <a:xfrm>
                <a:off x="4666" y="5335"/>
                <a:ext cx="19" cy="19"/>
              </a:xfrm>
              <a:custGeom>
                <a:avLst/>
                <a:gdLst>
                  <a:gd name="T0" fmla="+- 0 4685 4666"/>
                  <a:gd name="T1" fmla="*/ T0 w 19"/>
                  <a:gd name="T2" fmla="+- 0 5354 5335"/>
                  <a:gd name="T3" fmla="*/ 5354 h 19"/>
                  <a:gd name="T4" fmla="+- 0 4666 4666"/>
                  <a:gd name="T5" fmla="*/ T4 w 19"/>
                  <a:gd name="T6" fmla="+- 0 5335 5335"/>
                  <a:gd name="T7" fmla="*/ 5335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09" name="Group 1193"/>
            <p:cNvGrpSpPr>
              <a:grpSpLocks/>
            </p:cNvGrpSpPr>
            <p:nvPr/>
          </p:nvGrpSpPr>
          <p:grpSpPr bwMode="auto">
            <a:xfrm>
              <a:off x="4680" y="5326"/>
              <a:ext cx="19" cy="22"/>
              <a:chOff x="4680" y="5326"/>
              <a:chExt cx="19" cy="22"/>
            </a:xfrm>
          </p:grpSpPr>
          <p:sp>
            <p:nvSpPr>
              <p:cNvPr id="776" name="Freeform 1194"/>
              <p:cNvSpPr>
                <a:spLocks/>
              </p:cNvSpPr>
              <p:nvPr/>
            </p:nvSpPr>
            <p:spPr bwMode="auto">
              <a:xfrm>
                <a:off x="4680" y="5326"/>
                <a:ext cx="19" cy="22"/>
              </a:xfrm>
              <a:custGeom>
                <a:avLst/>
                <a:gdLst>
                  <a:gd name="T0" fmla="+- 0 4699 4680"/>
                  <a:gd name="T1" fmla="*/ T0 w 19"/>
                  <a:gd name="T2" fmla="+- 0 5347 5326"/>
                  <a:gd name="T3" fmla="*/ 5347 h 22"/>
                  <a:gd name="T4" fmla="+- 0 4680 4680"/>
                  <a:gd name="T5" fmla="*/ T4 w 19"/>
                  <a:gd name="T6" fmla="+- 0 5326 5326"/>
                  <a:gd name="T7" fmla="*/ 5326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22">
                    <a:moveTo>
                      <a:pt x="19" y="21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0" name="Group 1195"/>
            <p:cNvGrpSpPr>
              <a:grpSpLocks/>
            </p:cNvGrpSpPr>
            <p:nvPr/>
          </p:nvGrpSpPr>
          <p:grpSpPr bwMode="auto">
            <a:xfrm>
              <a:off x="4694" y="5318"/>
              <a:ext cx="19" cy="19"/>
              <a:chOff x="4694" y="5318"/>
              <a:chExt cx="19" cy="19"/>
            </a:xfrm>
          </p:grpSpPr>
          <p:sp>
            <p:nvSpPr>
              <p:cNvPr id="775" name="Freeform 1196"/>
              <p:cNvSpPr>
                <a:spLocks/>
              </p:cNvSpPr>
              <p:nvPr/>
            </p:nvSpPr>
            <p:spPr bwMode="auto">
              <a:xfrm>
                <a:off x="4694" y="5318"/>
                <a:ext cx="19" cy="19"/>
              </a:xfrm>
              <a:custGeom>
                <a:avLst/>
                <a:gdLst>
                  <a:gd name="T0" fmla="+- 0 4714 4694"/>
                  <a:gd name="T1" fmla="*/ T0 w 19"/>
                  <a:gd name="T2" fmla="+- 0 5338 5318"/>
                  <a:gd name="T3" fmla="*/ 5338 h 19"/>
                  <a:gd name="T4" fmla="+- 0 4694 4694"/>
                  <a:gd name="T5" fmla="*/ T4 w 19"/>
                  <a:gd name="T6" fmla="+- 0 5318 5318"/>
                  <a:gd name="T7" fmla="*/ 5318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" h="19">
                    <a:moveTo>
                      <a:pt x="2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1" name="Group 1197"/>
            <p:cNvGrpSpPr>
              <a:grpSpLocks/>
            </p:cNvGrpSpPr>
            <p:nvPr/>
          </p:nvGrpSpPr>
          <p:grpSpPr bwMode="auto">
            <a:xfrm>
              <a:off x="4709" y="5309"/>
              <a:ext cx="7" cy="7"/>
              <a:chOff x="4709" y="5309"/>
              <a:chExt cx="7" cy="7"/>
            </a:xfrm>
          </p:grpSpPr>
          <p:sp>
            <p:nvSpPr>
              <p:cNvPr id="774" name="Freeform 1198"/>
              <p:cNvSpPr>
                <a:spLocks/>
              </p:cNvSpPr>
              <p:nvPr/>
            </p:nvSpPr>
            <p:spPr bwMode="auto">
              <a:xfrm>
                <a:off x="4709" y="5309"/>
                <a:ext cx="7" cy="7"/>
              </a:xfrm>
              <a:custGeom>
                <a:avLst/>
                <a:gdLst>
                  <a:gd name="T0" fmla="+- 0 4716 4709"/>
                  <a:gd name="T1" fmla="*/ T0 w 7"/>
                  <a:gd name="T2" fmla="+- 0 5316 5309"/>
                  <a:gd name="T3" fmla="*/ 5316 h 7"/>
                  <a:gd name="T4" fmla="+- 0 4709 4709"/>
                  <a:gd name="T5" fmla="*/ T4 w 7"/>
                  <a:gd name="T6" fmla="+- 0 5309 5309"/>
                  <a:gd name="T7" fmla="*/ 5309 h 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2" name="Group 1199"/>
            <p:cNvGrpSpPr>
              <a:grpSpLocks/>
            </p:cNvGrpSpPr>
            <p:nvPr/>
          </p:nvGrpSpPr>
          <p:grpSpPr bwMode="auto">
            <a:xfrm>
              <a:off x="2563" y="4478"/>
              <a:ext cx="199" cy="115"/>
              <a:chOff x="2563" y="4478"/>
              <a:chExt cx="199" cy="115"/>
            </a:xfrm>
          </p:grpSpPr>
          <p:sp>
            <p:nvSpPr>
              <p:cNvPr id="773" name="Freeform 1200"/>
              <p:cNvSpPr>
                <a:spLocks/>
              </p:cNvSpPr>
              <p:nvPr/>
            </p:nvSpPr>
            <p:spPr bwMode="auto">
              <a:xfrm>
                <a:off x="2563" y="4478"/>
                <a:ext cx="199" cy="115"/>
              </a:xfrm>
              <a:custGeom>
                <a:avLst/>
                <a:gdLst>
                  <a:gd name="T0" fmla="+- 0 2563 2563"/>
                  <a:gd name="T1" fmla="*/ T0 w 199"/>
                  <a:gd name="T2" fmla="+- 0 4594 4478"/>
                  <a:gd name="T3" fmla="*/ 4594 h 115"/>
                  <a:gd name="T4" fmla="+- 0 2762 2563"/>
                  <a:gd name="T5" fmla="*/ T4 w 199"/>
                  <a:gd name="T6" fmla="+- 0 4478 4478"/>
                  <a:gd name="T7" fmla="*/ 4478 h 1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9" h="115">
                    <a:moveTo>
                      <a:pt x="0" y="116"/>
                    </a:moveTo>
                    <a:lnTo>
                      <a:pt x="19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3" name="Group 1201"/>
            <p:cNvGrpSpPr>
              <a:grpSpLocks/>
            </p:cNvGrpSpPr>
            <p:nvPr/>
          </p:nvGrpSpPr>
          <p:grpSpPr bwMode="auto">
            <a:xfrm>
              <a:off x="5057" y="2945"/>
              <a:ext cx="386" cy="221"/>
              <a:chOff x="5057" y="2945"/>
              <a:chExt cx="386" cy="221"/>
            </a:xfrm>
          </p:grpSpPr>
          <p:sp>
            <p:nvSpPr>
              <p:cNvPr id="772" name="Freeform 1202"/>
              <p:cNvSpPr>
                <a:spLocks/>
              </p:cNvSpPr>
              <p:nvPr/>
            </p:nvSpPr>
            <p:spPr bwMode="auto">
              <a:xfrm>
                <a:off x="5057" y="2945"/>
                <a:ext cx="386" cy="221"/>
              </a:xfrm>
              <a:custGeom>
                <a:avLst/>
                <a:gdLst>
                  <a:gd name="T0" fmla="+- 0 5057 5057"/>
                  <a:gd name="T1" fmla="*/ T0 w 386"/>
                  <a:gd name="T2" fmla="+- 0 3166 2945"/>
                  <a:gd name="T3" fmla="*/ 3166 h 221"/>
                  <a:gd name="T4" fmla="+- 0 5443 5057"/>
                  <a:gd name="T5" fmla="*/ T4 w 386"/>
                  <a:gd name="T6" fmla="+- 0 2945 2945"/>
                  <a:gd name="T7" fmla="*/ 2945 h 2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86" h="221">
                    <a:moveTo>
                      <a:pt x="0" y="221"/>
                    </a:moveTo>
                    <a:lnTo>
                      <a:pt x="38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4" name="Group 1203"/>
            <p:cNvGrpSpPr>
              <a:grpSpLocks/>
            </p:cNvGrpSpPr>
            <p:nvPr/>
          </p:nvGrpSpPr>
          <p:grpSpPr bwMode="auto">
            <a:xfrm>
              <a:off x="6468" y="5302"/>
              <a:ext cx="346" cy="199"/>
              <a:chOff x="6468" y="5302"/>
              <a:chExt cx="346" cy="199"/>
            </a:xfrm>
          </p:grpSpPr>
          <p:sp>
            <p:nvSpPr>
              <p:cNvPr id="771" name="Freeform 1204"/>
              <p:cNvSpPr>
                <a:spLocks/>
              </p:cNvSpPr>
              <p:nvPr/>
            </p:nvSpPr>
            <p:spPr bwMode="auto">
              <a:xfrm>
                <a:off x="6468" y="5302"/>
                <a:ext cx="346" cy="199"/>
              </a:xfrm>
              <a:custGeom>
                <a:avLst/>
                <a:gdLst>
                  <a:gd name="T0" fmla="+- 0 6468 6468"/>
                  <a:gd name="T1" fmla="*/ T0 w 346"/>
                  <a:gd name="T2" fmla="+- 0 5501 5302"/>
                  <a:gd name="T3" fmla="*/ 5501 h 199"/>
                  <a:gd name="T4" fmla="+- 0 6814 6468"/>
                  <a:gd name="T5" fmla="*/ T4 w 346"/>
                  <a:gd name="T6" fmla="+- 0 5302 5302"/>
                  <a:gd name="T7" fmla="*/ 5302 h 1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46" h="199">
                    <a:moveTo>
                      <a:pt x="0" y="199"/>
                    </a:moveTo>
                    <a:lnTo>
                      <a:pt x="34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5" name="Group 1205"/>
            <p:cNvGrpSpPr>
              <a:grpSpLocks/>
            </p:cNvGrpSpPr>
            <p:nvPr/>
          </p:nvGrpSpPr>
          <p:grpSpPr bwMode="auto">
            <a:xfrm>
              <a:off x="5429" y="2933"/>
              <a:ext cx="1538" cy="2374"/>
              <a:chOff x="5429" y="2933"/>
              <a:chExt cx="1538" cy="2374"/>
            </a:xfrm>
          </p:grpSpPr>
          <p:sp>
            <p:nvSpPr>
              <p:cNvPr id="770" name="Freeform 1206"/>
              <p:cNvSpPr>
                <a:spLocks/>
              </p:cNvSpPr>
              <p:nvPr/>
            </p:nvSpPr>
            <p:spPr bwMode="auto">
              <a:xfrm>
                <a:off x="5429" y="2933"/>
                <a:ext cx="1538" cy="2374"/>
              </a:xfrm>
              <a:custGeom>
                <a:avLst/>
                <a:gdLst>
                  <a:gd name="T0" fmla="+- 0 6804 5429"/>
                  <a:gd name="T1" fmla="*/ T0 w 1538"/>
                  <a:gd name="T2" fmla="+- 0 5306 2933"/>
                  <a:gd name="T3" fmla="*/ 5306 h 2374"/>
                  <a:gd name="T4" fmla="+- 0 6881 5429"/>
                  <a:gd name="T5" fmla="*/ T4 w 1538"/>
                  <a:gd name="T6" fmla="+- 0 5189 2933"/>
                  <a:gd name="T7" fmla="*/ 5189 h 2374"/>
                  <a:gd name="T8" fmla="+- 0 6936 5429"/>
                  <a:gd name="T9" fmla="*/ T8 w 1538"/>
                  <a:gd name="T10" fmla="+- 0 5045 2933"/>
                  <a:gd name="T11" fmla="*/ 5045 h 2374"/>
                  <a:gd name="T12" fmla="+- 0 6965 5429"/>
                  <a:gd name="T13" fmla="*/ T12 w 1538"/>
                  <a:gd name="T14" fmla="+- 0 4879 2933"/>
                  <a:gd name="T15" fmla="*/ 4879 h 2374"/>
                  <a:gd name="T16" fmla="+- 0 6967 5429"/>
                  <a:gd name="T17" fmla="*/ T16 w 1538"/>
                  <a:gd name="T18" fmla="+- 0 4697 2933"/>
                  <a:gd name="T19" fmla="*/ 4697 h 2374"/>
                  <a:gd name="T20" fmla="+- 0 6943 5429"/>
                  <a:gd name="T21" fmla="*/ T20 w 1538"/>
                  <a:gd name="T22" fmla="+- 0 4500 2933"/>
                  <a:gd name="T23" fmla="*/ 4500 h 2374"/>
                  <a:gd name="T24" fmla="+- 0 6895 5429"/>
                  <a:gd name="T25" fmla="*/ T24 w 1538"/>
                  <a:gd name="T26" fmla="+- 0 4296 2933"/>
                  <a:gd name="T27" fmla="*/ 4296 h 2374"/>
                  <a:gd name="T28" fmla="+- 0 6821 5429"/>
                  <a:gd name="T29" fmla="*/ T28 w 1538"/>
                  <a:gd name="T30" fmla="+- 0 4090 2933"/>
                  <a:gd name="T31" fmla="*/ 4090 h 2374"/>
                  <a:gd name="T32" fmla="+- 0 6727 5429"/>
                  <a:gd name="T33" fmla="*/ T32 w 1538"/>
                  <a:gd name="T34" fmla="+- 0 3886 2933"/>
                  <a:gd name="T35" fmla="*/ 3886 h 2374"/>
                  <a:gd name="T36" fmla="+- 0 6614 5429"/>
                  <a:gd name="T37" fmla="*/ T36 w 1538"/>
                  <a:gd name="T38" fmla="+- 0 3689 2933"/>
                  <a:gd name="T39" fmla="*/ 3689 h 2374"/>
                  <a:gd name="T40" fmla="+- 0 6482 5429"/>
                  <a:gd name="T41" fmla="*/ T40 w 1538"/>
                  <a:gd name="T42" fmla="+- 0 3509 2933"/>
                  <a:gd name="T43" fmla="*/ 3509 h 2374"/>
                  <a:gd name="T44" fmla="+- 0 6341 5429"/>
                  <a:gd name="T45" fmla="*/ T44 w 1538"/>
                  <a:gd name="T46" fmla="+- 0 3346 2933"/>
                  <a:gd name="T47" fmla="*/ 3346 h 2374"/>
                  <a:gd name="T48" fmla="+- 0 6187 5429"/>
                  <a:gd name="T49" fmla="*/ T48 w 1538"/>
                  <a:gd name="T50" fmla="+- 0 3204 2933"/>
                  <a:gd name="T51" fmla="*/ 3204 h 2374"/>
                  <a:gd name="T52" fmla="+- 0 6029 5429"/>
                  <a:gd name="T53" fmla="*/ T52 w 1538"/>
                  <a:gd name="T54" fmla="+- 0 3089 2933"/>
                  <a:gd name="T55" fmla="*/ 3089 h 2374"/>
                  <a:gd name="T56" fmla="+- 0 5870 5429"/>
                  <a:gd name="T57" fmla="*/ T56 w 1538"/>
                  <a:gd name="T58" fmla="+- 0 3005 2933"/>
                  <a:gd name="T59" fmla="*/ 3005 h 2374"/>
                  <a:gd name="T60" fmla="+- 0 5714 5429"/>
                  <a:gd name="T61" fmla="*/ T60 w 1538"/>
                  <a:gd name="T62" fmla="+- 0 2954 2933"/>
                  <a:gd name="T63" fmla="*/ 2954 h 2374"/>
                  <a:gd name="T64" fmla="+- 0 5568 5429"/>
                  <a:gd name="T65" fmla="*/ T64 w 1538"/>
                  <a:gd name="T66" fmla="+- 0 2933 2933"/>
                  <a:gd name="T67" fmla="*/ 2933 h 2374"/>
                  <a:gd name="T68" fmla="+- 0 5429 5429"/>
                  <a:gd name="T69" fmla="*/ T68 w 1538"/>
                  <a:gd name="T70" fmla="+- 0 2950 2933"/>
                  <a:gd name="T71" fmla="*/ 2950 h 23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538" h="2374">
                    <a:moveTo>
                      <a:pt x="1375" y="2373"/>
                    </a:moveTo>
                    <a:lnTo>
                      <a:pt x="1452" y="2256"/>
                    </a:lnTo>
                    <a:lnTo>
                      <a:pt x="1507" y="2112"/>
                    </a:lnTo>
                    <a:lnTo>
                      <a:pt x="1536" y="1946"/>
                    </a:lnTo>
                    <a:lnTo>
                      <a:pt x="1538" y="1764"/>
                    </a:lnTo>
                    <a:lnTo>
                      <a:pt x="1514" y="1567"/>
                    </a:lnTo>
                    <a:lnTo>
                      <a:pt x="1466" y="1363"/>
                    </a:lnTo>
                    <a:lnTo>
                      <a:pt x="1392" y="1157"/>
                    </a:lnTo>
                    <a:lnTo>
                      <a:pt x="1298" y="953"/>
                    </a:lnTo>
                    <a:lnTo>
                      <a:pt x="1185" y="756"/>
                    </a:lnTo>
                    <a:lnTo>
                      <a:pt x="1053" y="576"/>
                    </a:lnTo>
                    <a:lnTo>
                      <a:pt x="912" y="413"/>
                    </a:lnTo>
                    <a:lnTo>
                      <a:pt x="758" y="271"/>
                    </a:lnTo>
                    <a:lnTo>
                      <a:pt x="600" y="156"/>
                    </a:lnTo>
                    <a:lnTo>
                      <a:pt x="441" y="72"/>
                    </a:lnTo>
                    <a:lnTo>
                      <a:pt x="285" y="21"/>
                    </a:lnTo>
                    <a:lnTo>
                      <a:pt x="139" y="0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6" name="Group 1207"/>
            <p:cNvGrpSpPr>
              <a:grpSpLocks/>
            </p:cNvGrpSpPr>
            <p:nvPr/>
          </p:nvGrpSpPr>
          <p:grpSpPr bwMode="auto">
            <a:xfrm>
              <a:off x="4474" y="3998"/>
              <a:ext cx="2" cy="2220"/>
              <a:chOff x="4474" y="3998"/>
              <a:chExt cx="2" cy="2220"/>
            </a:xfrm>
          </p:grpSpPr>
          <p:sp>
            <p:nvSpPr>
              <p:cNvPr id="769" name="Freeform 1208"/>
              <p:cNvSpPr>
                <a:spLocks/>
              </p:cNvSpPr>
              <p:nvPr/>
            </p:nvSpPr>
            <p:spPr bwMode="auto">
              <a:xfrm>
                <a:off x="4474" y="3998"/>
                <a:ext cx="2" cy="2220"/>
              </a:xfrm>
              <a:custGeom>
                <a:avLst/>
                <a:gdLst>
                  <a:gd name="T0" fmla="+- 0 6218 3998"/>
                  <a:gd name="T1" fmla="*/ 6218 h 2220"/>
                  <a:gd name="T2" fmla="+- 0 3998 3998"/>
                  <a:gd name="T3" fmla="*/ 3998 h 22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220">
                    <a:moveTo>
                      <a:pt x="0" y="222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7" name="Group 1209"/>
            <p:cNvGrpSpPr>
              <a:grpSpLocks/>
            </p:cNvGrpSpPr>
            <p:nvPr/>
          </p:nvGrpSpPr>
          <p:grpSpPr bwMode="auto">
            <a:xfrm>
              <a:off x="4548" y="4008"/>
              <a:ext cx="2" cy="2256"/>
              <a:chOff x="4548" y="4008"/>
              <a:chExt cx="2" cy="2256"/>
            </a:xfrm>
          </p:grpSpPr>
          <p:sp>
            <p:nvSpPr>
              <p:cNvPr id="768" name="Freeform 1210"/>
              <p:cNvSpPr>
                <a:spLocks/>
              </p:cNvSpPr>
              <p:nvPr/>
            </p:nvSpPr>
            <p:spPr bwMode="auto">
              <a:xfrm>
                <a:off x="4548" y="4008"/>
                <a:ext cx="2" cy="2256"/>
              </a:xfrm>
              <a:custGeom>
                <a:avLst/>
                <a:gdLst>
                  <a:gd name="T0" fmla="+- 0 6264 4008"/>
                  <a:gd name="T1" fmla="*/ 6264 h 2256"/>
                  <a:gd name="T2" fmla="+- 0 4008 4008"/>
                  <a:gd name="T3" fmla="*/ 4008 h 225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256">
                    <a:moveTo>
                      <a:pt x="0" y="225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8" name="Group 1211"/>
            <p:cNvGrpSpPr>
              <a:grpSpLocks/>
            </p:cNvGrpSpPr>
            <p:nvPr/>
          </p:nvGrpSpPr>
          <p:grpSpPr bwMode="auto">
            <a:xfrm>
              <a:off x="4618" y="5134"/>
              <a:ext cx="2" cy="1166"/>
              <a:chOff x="4618" y="5134"/>
              <a:chExt cx="2" cy="1166"/>
            </a:xfrm>
          </p:grpSpPr>
          <p:sp>
            <p:nvSpPr>
              <p:cNvPr id="767" name="Freeform 1212"/>
              <p:cNvSpPr>
                <a:spLocks/>
              </p:cNvSpPr>
              <p:nvPr/>
            </p:nvSpPr>
            <p:spPr bwMode="auto">
              <a:xfrm>
                <a:off x="4618" y="5134"/>
                <a:ext cx="2" cy="1166"/>
              </a:xfrm>
              <a:custGeom>
                <a:avLst/>
                <a:gdLst>
                  <a:gd name="T0" fmla="+- 0 6300 5134"/>
                  <a:gd name="T1" fmla="*/ 6300 h 1166"/>
                  <a:gd name="T2" fmla="+- 0 5134 5134"/>
                  <a:gd name="T3" fmla="*/ 5134 h 116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166">
                    <a:moveTo>
                      <a:pt x="0" y="116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9" name="Group 1213"/>
            <p:cNvGrpSpPr>
              <a:grpSpLocks/>
            </p:cNvGrpSpPr>
            <p:nvPr/>
          </p:nvGrpSpPr>
          <p:grpSpPr bwMode="auto">
            <a:xfrm>
              <a:off x="4416" y="3989"/>
              <a:ext cx="2" cy="2196"/>
              <a:chOff x="4416" y="3989"/>
              <a:chExt cx="2" cy="2196"/>
            </a:xfrm>
          </p:grpSpPr>
          <p:sp>
            <p:nvSpPr>
              <p:cNvPr id="766" name="Freeform 1214"/>
              <p:cNvSpPr>
                <a:spLocks/>
              </p:cNvSpPr>
              <p:nvPr/>
            </p:nvSpPr>
            <p:spPr bwMode="auto">
              <a:xfrm>
                <a:off x="4416" y="3989"/>
                <a:ext cx="2" cy="2196"/>
              </a:xfrm>
              <a:custGeom>
                <a:avLst/>
                <a:gdLst>
                  <a:gd name="T0" fmla="+- 0 6185 3989"/>
                  <a:gd name="T1" fmla="*/ 6185 h 2196"/>
                  <a:gd name="T2" fmla="+- 0 3989 3989"/>
                  <a:gd name="T3" fmla="*/ 3989 h 219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96">
                    <a:moveTo>
                      <a:pt x="0" y="219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0" name="Group 1215"/>
            <p:cNvGrpSpPr>
              <a:grpSpLocks/>
            </p:cNvGrpSpPr>
            <p:nvPr/>
          </p:nvGrpSpPr>
          <p:grpSpPr bwMode="auto">
            <a:xfrm>
              <a:off x="4344" y="3967"/>
              <a:ext cx="2" cy="2177"/>
              <a:chOff x="4344" y="3967"/>
              <a:chExt cx="2" cy="2177"/>
            </a:xfrm>
          </p:grpSpPr>
          <p:sp>
            <p:nvSpPr>
              <p:cNvPr id="765" name="Freeform 1216"/>
              <p:cNvSpPr>
                <a:spLocks/>
              </p:cNvSpPr>
              <p:nvPr/>
            </p:nvSpPr>
            <p:spPr bwMode="auto">
              <a:xfrm>
                <a:off x="4344" y="3967"/>
                <a:ext cx="2" cy="2177"/>
              </a:xfrm>
              <a:custGeom>
                <a:avLst/>
                <a:gdLst>
                  <a:gd name="T0" fmla="+- 0 6144 3967"/>
                  <a:gd name="T1" fmla="*/ 6144 h 2177"/>
                  <a:gd name="T2" fmla="+- 0 3967 3967"/>
                  <a:gd name="T3" fmla="*/ 3967 h 217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77">
                    <a:moveTo>
                      <a:pt x="0" y="217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1" name="Group 1217"/>
            <p:cNvGrpSpPr>
              <a:grpSpLocks/>
            </p:cNvGrpSpPr>
            <p:nvPr/>
          </p:nvGrpSpPr>
          <p:grpSpPr bwMode="auto">
            <a:xfrm>
              <a:off x="4690" y="5148"/>
              <a:ext cx="2" cy="1195"/>
              <a:chOff x="4690" y="5148"/>
              <a:chExt cx="2" cy="1195"/>
            </a:xfrm>
          </p:grpSpPr>
          <p:sp>
            <p:nvSpPr>
              <p:cNvPr id="764" name="Freeform 1218"/>
              <p:cNvSpPr>
                <a:spLocks/>
              </p:cNvSpPr>
              <p:nvPr/>
            </p:nvSpPr>
            <p:spPr bwMode="auto">
              <a:xfrm>
                <a:off x="4690" y="5148"/>
                <a:ext cx="2" cy="1195"/>
              </a:xfrm>
              <a:custGeom>
                <a:avLst/>
                <a:gdLst>
                  <a:gd name="T0" fmla="+- 0 6343 5148"/>
                  <a:gd name="T1" fmla="*/ 6343 h 1195"/>
                  <a:gd name="T2" fmla="+- 0 5148 5148"/>
                  <a:gd name="T3" fmla="*/ 5148 h 119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195">
                    <a:moveTo>
                      <a:pt x="0" y="1195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2" name="Group 1219"/>
            <p:cNvGrpSpPr>
              <a:grpSpLocks/>
            </p:cNvGrpSpPr>
            <p:nvPr/>
          </p:nvGrpSpPr>
          <p:grpSpPr bwMode="auto">
            <a:xfrm>
              <a:off x="4764" y="5138"/>
              <a:ext cx="2" cy="1248"/>
              <a:chOff x="4764" y="5138"/>
              <a:chExt cx="2" cy="1248"/>
            </a:xfrm>
          </p:grpSpPr>
          <p:sp>
            <p:nvSpPr>
              <p:cNvPr id="763" name="Freeform 1220"/>
              <p:cNvSpPr>
                <a:spLocks/>
              </p:cNvSpPr>
              <p:nvPr/>
            </p:nvSpPr>
            <p:spPr bwMode="auto">
              <a:xfrm>
                <a:off x="4764" y="5138"/>
                <a:ext cx="2" cy="1248"/>
              </a:xfrm>
              <a:custGeom>
                <a:avLst/>
                <a:gdLst>
                  <a:gd name="T0" fmla="+- 0 6386 5138"/>
                  <a:gd name="T1" fmla="*/ 6386 h 1248"/>
                  <a:gd name="T2" fmla="+- 0 5138 5138"/>
                  <a:gd name="T3" fmla="*/ 5138 h 124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248">
                    <a:moveTo>
                      <a:pt x="0" y="1248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3" name="Group 1221"/>
            <p:cNvGrpSpPr>
              <a:grpSpLocks/>
            </p:cNvGrpSpPr>
            <p:nvPr/>
          </p:nvGrpSpPr>
          <p:grpSpPr bwMode="auto">
            <a:xfrm>
              <a:off x="4819" y="5114"/>
              <a:ext cx="2" cy="1306"/>
              <a:chOff x="4819" y="5114"/>
              <a:chExt cx="2" cy="1306"/>
            </a:xfrm>
          </p:grpSpPr>
          <p:sp>
            <p:nvSpPr>
              <p:cNvPr id="762" name="Freeform 1222"/>
              <p:cNvSpPr>
                <a:spLocks/>
              </p:cNvSpPr>
              <p:nvPr/>
            </p:nvSpPr>
            <p:spPr bwMode="auto">
              <a:xfrm>
                <a:off x="4819" y="5114"/>
                <a:ext cx="2" cy="1306"/>
              </a:xfrm>
              <a:custGeom>
                <a:avLst/>
                <a:gdLst>
                  <a:gd name="T0" fmla="+- 0 6420 5114"/>
                  <a:gd name="T1" fmla="*/ 6420 h 1306"/>
                  <a:gd name="T2" fmla="+- 0 5114 5114"/>
                  <a:gd name="T3" fmla="*/ 5114 h 130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06">
                    <a:moveTo>
                      <a:pt x="0" y="130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4" name="Group 1223"/>
            <p:cNvGrpSpPr>
              <a:grpSpLocks/>
            </p:cNvGrpSpPr>
            <p:nvPr/>
          </p:nvGrpSpPr>
          <p:grpSpPr bwMode="auto">
            <a:xfrm>
              <a:off x="4894" y="3965"/>
              <a:ext cx="2" cy="2498"/>
              <a:chOff x="4894" y="3965"/>
              <a:chExt cx="2" cy="2498"/>
            </a:xfrm>
          </p:grpSpPr>
          <p:sp>
            <p:nvSpPr>
              <p:cNvPr id="761" name="Freeform 1224"/>
              <p:cNvSpPr>
                <a:spLocks/>
              </p:cNvSpPr>
              <p:nvPr/>
            </p:nvSpPr>
            <p:spPr bwMode="auto">
              <a:xfrm>
                <a:off x="4894" y="3965"/>
                <a:ext cx="2" cy="2498"/>
              </a:xfrm>
              <a:custGeom>
                <a:avLst/>
                <a:gdLst>
                  <a:gd name="T0" fmla="+- 0 6463 3965"/>
                  <a:gd name="T1" fmla="*/ 6463 h 2498"/>
                  <a:gd name="T2" fmla="+- 0 3965 3965"/>
                  <a:gd name="T3" fmla="*/ 3965 h 249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498">
                    <a:moveTo>
                      <a:pt x="0" y="2498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5" name="Group 1225"/>
            <p:cNvGrpSpPr>
              <a:grpSpLocks/>
            </p:cNvGrpSpPr>
            <p:nvPr/>
          </p:nvGrpSpPr>
          <p:grpSpPr bwMode="auto">
            <a:xfrm>
              <a:off x="2638" y="4721"/>
              <a:ext cx="242" cy="314"/>
              <a:chOff x="2638" y="4721"/>
              <a:chExt cx="242" cy="314"/>
            </a:xfrm>
          </p:grpSpPr>
          <p:sp>
            <p:nvSpPr>
              <p:cNvPr id="760" name="Freeform 1226"/>
              <p:cNvSpPr>
                <a:spLocks/>
              </p:cNvSpPr>
              <p:nvPr/>
            </p:nvSpPr>
            <p:spPr bwMode="auto">
              <a:xfrm>
                <a:off x="2638" y="4721"/>
                <a:ext cx="242" cy="314"/>
              </a:xfrm>
              <a:custGeom>
                <a:avLst/>
                <a:gdLst>
                  <a:gd name="T0" fmla="+- 0 2844 2638"/>
                  <a:gd name="T1" fmla="*/ T0 w 242"/>
                  <a:gd name="T2" fmla="+- 0 5028 4721"/>
                  <a:gd name="T3" fmla="*/ 5028 h 314"/>
                  <a:gd name="T4" fmla="+- 0 2861 2638"/>
                  <a:gd name="T5" fmla="*/ T4 w 242"/>
                  <a:gd name="T6" fmla="+- 0 5016 4721"/>
                  <a:gd name="T7" fmla="*/ 5016 h 314"/>
                  <a:gd name="T8" fmla="+- 0 2868 2638"/>
                  <a:gd name="T9" fmla="*/ T8 w 242"/>
                  <a:gd name="T10" fmla="+- 0 4999 4721"/>
                  <a:gd name="T11" fmla="*/ 4999 h 314"/>
                  <a:gd name="T12" fmla="+- 0 2875 2638"/>
                  <a:gd name="T13" fmla="*/ T12 w 242"/>
                  <a:gd name="T14" fmla="+- 0 4978 4721"/>
                  <a:gd name="T15" fmla="*/ 4978 h 314"/>
                  <a:gd name="T16" fmla="+- 0 2880 2638"/>
                  <a:gd name="T17" fmla="*/ T16 w 242"/>
                  <a:gd name="T18" fmla="+- 0 4951 4721"/>
                  <a:gd name="T19" fmla="*/ 4951 h 314"/>
                  <a:gd name="T20" fmla="+- 0 2880 2638"/>
                  <a:gd name="T21" fmla="*/ T20 w 242"/>
                  <a:gd name="T22" fmla="+- 0 4925 4721"/>
                  <a:gd name="T23" fmla="*/ 4925 h 314"/>
                  <a:gd name="T24" fmla="+- 0 2861 2638"/>
                  <a:gd name="T25" fmla="*/ T24 w 242"/>
                  <a:gd name="T26" fmla="+- 0 4865 4721"/>
                  <a:gd name="T27" fmla="*/ 4865 h 314"/>
                  <a:gd name="T28" fmla="+- 0 2832 2638"/>
                  <a:gd name="T29" fmla="*/ T28 w 242"/>
                  <a:gd name="T30" fmla="+- 0 4807 4721"/>
                  <a:gd name="T31" fmla="*/ 4807 h 314"/>
                  <a:gd name="T32" fmla="+- 0 2791 2638"/>
                  <a:gd name="T33" fmla="*/ T32 w 242"/>
                  <a:gd name="T34" fmla="+- 0 4762 4721"/>
                  <a:gd name="T35" fmla="*/ 4762 h 314"/>
                  <a:gd name="T36" fmla="+- 0 2722 2638"/>
                  <a:gd name="T37" fmla="*/ T36 w 242"/>
                  <a:gd name="T38" fmla="+- 0 4723 4721"/>
                  <a:gd name="T39" fmla="*/ 4723 h 314"/>
                  <a:gd name="T40" fmla="+- 0 2700 2638"/>
                  <a:gd name="T41" fmla="*/ T40 w 242"/>
                  <a:gd name="T42" fmla="+- 0 4721 4721"/>
                  <a:gd name="T43" fmla="*/ 4721 h 314"/>
                  <a:gd name="T44" fmla="+- 0 2681 2638"/>
                  <a:gd name="T45" fmla="*/ T44 w 242"/>
                  <a:gd name="T46" fmla="+- 0 4726 4721"/>
                  <a:gd name="T47" fmla="*/ 4726 h 314"/>
                  <a:gd name="T48" fmla="+- 0 2664 2638"/>
                  <a:gd name="T49" fmla="*/ T48 w 242"/>
                  <a:gd name="T50" fmla="+- 0 4735 4721"/>
                  <a:gd name="T51" fmla="*/ 4735 h 314"/>
                  <a:gd name="T52" fmla="+- 0 2652 2638"/>
                  <a:gd name="T53" fmla="*/ T52 w 242"/>
                  <a:gd name="T54" fmla="+- 0 4750 4721"/>
                  <a:gd name="T55" fmla="*/ 4750 h 314"/>
                  <a:gd name="T56" fmla="+- 0 2642 2638"/>
                  <a:gd name="T57" fmla="*/ T56 w 242"/>
                  <a:gd name="T58" fmla="+- 0 4769 4721"/>
                  <a:gd name="T59" fmla="*/ 4769 h 314"/>
                  <a:gd name="T60" fmla="+- 0 2638 2638"/>
                  <a:gd name="T61" fmla="*/ T60 w 242"/>
                  <a:gd name="T62" fmla="+- 0 4793 4721"/>
                  <a:gd name="T63" fmla="*/ 4793 h 314"/>
                  <a:gd name="T64" fmla="+- 0 2638 2638"/>
                  <a:gd name="T65" fmla="*/ T64 w 242"/>
                  <a:gd name="T66" fmla="+- 0 4819 4721"/>
                  <a:gd name="T67" fmla="*/ 4819 h 314"/>
                  <a:gd name="T68" fmla="+- 0 2662 2638"/>
                  <a:gd name="T69" fmla="*/ T68 w 242"/>
                  <a:gd name="T70" fmla="+- 0 4906 4721"/>
                  <a:gd name="T71" fmla="*/ 4906 h 314"/>
                  <a:gd name="T72" fmla="+- 0 2695 2638"/>
                  <a:gd name="T73" fmla="*/ T72 w 242"/>
                  <a:gd name="T74" fmla="+- 0 4963 4721"/>
                  <a:gd name="T75" fmla="*/ 4963 h 314"/>
                  <a:gd name="T76" fmla="+- 0 2717 2638"/>
                  <a:gd name="T77" fmla="*/ T76 w 242"/>
                  <a:gd name="T78" fmla="+- 0 4985 4721"/>
                  <a:gd name="T79" fmla="*/ 4985 h 314"/>
                  <a:gd name="T80" fmla="+- 0 2738 2638"/>
                  <a:gd name="T81" fmla="*/ T80 w 242"/>
                  <a:gd name="T82" fmla="+- 0 5006 4721"/>
                  <a:gd name="T83" fmla="*/ 5006 h 314"/>
                  <a:gd name="T84" fmla="+- 0 2762 2638"/>
                  <a:gd name="T85" fmla="*/ T84 w 242"/>
                  <a:gd name="T86" fmla="+- 0 5021 4721"/>
                  <a:gd name="T87" fmla="*/ 5021 h 314"/>
                  <a:gd name="T88" fmla="+- 0 2784 2638"/>
                  <a:gd name="T89" fmla="*/ T88 w 242"/>
                  <a:gd name="T90" fmla="+- 0 5030 4721"/>
                  <a:gd name="T91" fmla="*/ 5030 h 314"/>
                  <a:gd name="T92" fmla="+- 0 2808 2638"/>
                  <a:gd name="T93" fmla="*/ T92 w 242"/>
                  <a:gd name="T94" fmla="+- 0 5035 4721"/>
                  <a:gd name="T95" fmla="*/ 5035 h 314"/>
                  <a:gd name="T96" fmla="+- 0 2825 2638"/>
                  <a:gd name="T97" fmla="*/ T96 w 242"/>
                  <a:gd name="T98" fmla="+- 0 5035 4721"/>
                  <a:gd name="T99" fmla="*/ 5035 h 314"/>
                  <a:gd name="T100" fmla="+- 0 2844 2638"/>
                  <a:gd name="T101" fmla="*/ T100 w 242"/>
                  <a:gd name="T102" fmla="+- 0 5028 4721"/>
                  <a:gd name="T103" fmla="*/ 5028 h 3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242" h="314">
                    <a:moveTo>
                      <a:pt x="206" y="307"/>
                    </a:moveTo>
                    <a:lnTo>
                      <a:pt x="223" y="295"/>
                    </a:lnTo>
                    <a:lnTo>
                      <a:pt x="230" y="278"/>
                    </a:lnTo>
                    <a:lnTo>
                      <a:pt x="237" y="257"/>
                    </a:lnTo>
                    <a:lnTo>
                      <a:pt x="242" y="230"/>
                    </a:lnTo>
                    <a:lnTo>
                      <a:pt x="242" y="204"/>
                    </a:lnTo>
                    <a:lnTo>
                      <a:pt x="223" y="144"/>
                    </a:lnTo>
                    <a:lnTo>
                      <a:pt x="194" y="86"/>
                    </a:lnTo>
                    <a:lnTo>
                      <a:pt x="153" y="41"/>
                    </a:lnTo>
                    <a:lnTo>
                      <a:pt x="84" y="2"/>
                    </a:lnTo>
                    <a:lnTo>
                      <a:pt x="62" y="0"/>
                    </a:lnTo>
                    <a:lnTo>
                      <a:pt x="43" y="5"/>
                    </a:lnTo>
                    <a:lnTo>
                      <a:pt x="26" y="14"/>
                    </a:lnTo>
                    <a:lnTo>
                      <a:pt x="14" y="29"/>
                    </a:lnTo>
                    <a:lnTo>
                      <a:pt x="4" y="48"/>
                    </a:lnTo>
                    <a:lnTo>
                      <a:pt x="0" y="72"/>
                    </a:lnTo>
                    <a:lnTo>
                      <a:pt x="0" y="98"/>
                    </a:lnTo>
                    <a:lnTo>
                      <a:pt x="24" y="185"/>
                    </a:lnTo>
                    <a:lnTo>
                      <a:pt x="57" y="242"/>
                    </a:lnTo>
                    <a:lnTo>
                      <a:pt x="79" y="264"/>
                    </a:lnTo>
                    <a:lnTo>
                      <a:pt x="100" y="285"/>
                    </a:lnTo>
                    <a:lnTo>
                      <a:pt x="124" y="300"/>
                    </a:lnTo>
                    <a:lnTo>
                      <a:pt x="146" y="309"/>
                    </a:lnTo>
                    <a:lnTo>
                      <a:pt x="170" y="314"/>
                    </a:lnTo>
                    <a:lnTo>
                      <a:pt x="187" y="314"/>
                    </a:lnTo>
                    <a:lnTo>
                      <a:pt x="206" y="30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6" name="Group 1227"/>
            <p:cNvGrpSpPr>
              <a:grpSpLocks/>
            </p:cNvGrpSpPr>
            <p:nvPr/>
          </p:nvGrpSpPr>
          <p:grpSpPr bwMode="auto">
            <a:xfrm>
              <a:off x="2633" y="6005"/>
              <a:ext cx="242" cy="317"/>
              <a:chOff x="2633" y="6005"/>
              <a:chExt cx="242" cy="317"/>
            </a:xfrm>
          </p:grpSpPr>
          <p:sp>
            <p:nvSpPr>
              <p:cNvPr id="759" name="Freeform 1228"/>
              <p:cNvSpPr>
                <a:spLocks/>
              </p:cNvSpPr>
              <p:nvPr/>
            </p:nvSpPr>
            <p:spPr bwMode="auto">
              <a:xfrm>
                <a:off x="2633" y="6005"/>
                <a:ext cx="242" cy="317"/>
              </a:xfrm>
              <a:custGeom>
                <a:avLst/>
                <a:gdLst>
                  <a:gd name="T0" fmla="+- 0 2842 2633"/>
                  <a:gd name="T1" fmla="*/ T0 w 242"/>
                  <a:gd name="T2" fmla="+- 0 6312 6005"/>
                  <a:gd name="T3" fmla="*/ 6312 h 317"/>
                  <a:gd name="T4" fmla="+- 0 2856 2633"/>
                  <a:gd name="T5" fmla="*/ T4 w 242"/>
                  <a:gd name="T6" fmla="+- 0 6300 6005"/>
                  <a:gd name="T7" fmla="*/ 6300 h 317"/>
                  <a:gd name="T8" fmla="+- 0 2868 2633"/>
                  <a:gd name="T9" fmla="*/ T8 w 242"/>
                  <a:gd name="T10" fmla="+- 0 6283 6005"/>
                  <a:gd name="T11" fmla="*/ 6283 h 317"/>
                  <a:gd name="T12" fmla="+- 0 2873 2633"/>
                  <a:gd name="T13" fmla="*/ T12 w 242"/>
                  <a:gd name="T14" fmla="+- 0 6264 6005"/>
                  <a:gd name="T15" fmla="*/ 6264 h 317"/>
                  <a:gd name="T16" fmla="+- 0 2875 2633"/>
                  <a:gd name="T17" fmla="*/ T16 w 242"/>
                  <a:gd name="T18" fmla="+- 0 6240 6005"/>
                  <a:gd name="T19" fmla="*/ 6240 h 317"/>
                  <a:gd name="T20" fmla="+- 0 2873 2633"/>
                  <a:gd name="T21" fmla="*/ T20 w 242"/>
                  <a:gd name="T22" fmla="+- 0 6209 6005"/>
                  <a:gd name="T23" fmla="*/ 6209 h 317"/>
                  <a:gd name="T24" fmla="+- 0 2868 2633"/>
                  <a:gd name="T25" fmla="*/ T24 w 242"/>
                  <a:gd name="T26" fmla="+- 0 6180 6005"/>
                  <a:gd name="T27" fmla="*/ 6180 h 317"/>
                  <a:gd name="T28" fmla="+- 0 2856 2633"/>
                  <a:gd name="T29" fmla="*/ T28 w 242"/>
                  <a:gd name="T30" fmla="+- 0 6151 6005"/>
                  <a:gd name="T31" fmla="*/ 6151 h 317"/>
                  <a:gd name="T32" fmla="+- 0 2844 2633"/>
                  <a:gd name="T33" fmla="*/ T32 w 242"/>
                  <a:gd name="T34" fmla="+- 0 6120 6005"/>
                  <a:gd name="T35" fmla="*/ 6120 h 317"/>
                  <a:gd name="T36" fmla="+- 0 2825 2633"/>
                  <a:gd name="T37" fmla="*/ T36 w 242"/>
                  <a:gd name="T38" fmla="+- 0 6096 6005"/>
                  <a:gd name="T39" fmla="*/ 6096 h 317"/>
                  <a:gd name="T40" fmla="+- 0 2808 2633"/>
                  <a:gd name="T41" fmla="*/ T40 w 242"/>
                  <a:gd name="T42" fmla="+- 0 6067 6005"/>
                  <a:gd name="T43" fmla="*/ 6067 h 317"/>
                  <a:gd name="T44" fmla="+- 0 2786 2633"/>
                  <a:gd name="T45" fmla="*/ T44 w 242"/>
                  <a:gd name="T46" fmla="+- 0 6048 6005"/>
                  <a:gd name="T47" fmla="*/ 6048 h 317"/>
                  <a:gd name="T48" fmla="+- 0 2765 2633"/>
                  <a:gd name="T49" fmla="*/ T48 w 242"/>
                  <a:gd name="T50" fmla="+- 0 6029 6005"/>
                  <a:gd name="T51" fmla="*/ 6029 h 317"/>
                  <a:gd name="T52" fmla="+- 0 2741 2633"/>
                  <a:gd name="T53" fmla="*/ T52 w 242"/>
                  <a:gd name="T54" fmla="+- 0 6017 6005"/>
                  <a:gd name="T55" fmla="*/ 6017 h 317"/>
                  <a:gd name="T56" fmla="+- 0 2717 2633"/>
                  <a:gd name="T57" fmla="*/ T56 w 242"/>
                  <a:gd name="T58" fmla="+- 0 6007 6005"/>
                  <a:gd name="T59" fmla="*/ 6007 h 317"/>
                  <a:gd name="T60" fmla="+- 0 2698 2633"/>
                  <a:gd name="T61" fmla="*/ T60 w 242"/>
                  <a:gd name="T62" fmla="+- 0 6005 6005"/>
                  <a:gd name="T63" fmla="*/ 6005 h 317"/>
                  <a:gd name="T64" fmla="+- 0 2678 2633"/>
                  <a:gd name="T65" fmla="*/ T64 w 242"/>
                  <a:gd name="T66" fmla="+- 0 6012 6005"/>
                  <a:gd name="T67" fmla="*/ 6012 h 317"/>
                  <a:gd name="T68" fmla="+- 0 2662 2633"/>
                  <a:gd name="T69" fmla="*/ T68 w 242"/>
                  <a:gd name="T70" fmla="+- 0 6019 6005"/>
                  <a:gd name="T71" fmla="*/ 6019 h 317"/>
                  <a:gd name="T72" fmla="+- 0 2647 2633"/>
                  <a:gd name="T73" fmla="*/ T72 w 242"/>
                  <a:gd name="T74" fmla="+- 0 6036 6005"/>
                  <a:gd name="T75" fmla="*/ 6036 h 317"/>
                  <a:gd name="T76" fmla="+- 0 2640 2633"/>
                  <a:gd name="T77" fmla="*/ T76 w 242"/>
                  <a:gd name="T78" fmla="+- 0 6053 6005"/>
                  <a:gd name="T79" fmla="*/ 6053 h 317"/>
                  <a:gd name="T80" fmla="+- 0 2633 2633"/>
                  <a:gd name="T81" fmla="*/ T80 w 242"/>
                  <a:gd name="T82" fmla="+- 0 6077 6005"/>
                  <a:gd name="T83" fmla="*/ 6077 h 317"/>
                  <a:gd name="T84" fmla="+- 0 2633 2633"/>
                  <a:gd name="T85" fmla="*/ T84 w 242"/>
                  <a:gd name="T86" fmla="+- 0 6103 6005"/>
                  <a:gd name="T87" fmla="*/ 6103 h 317"/>
                  <a:gd name="T88" fmla="+- 0 2657 2633"/>
                  <a:gd name="T89" fmla="*/ T88 w 242"/>
                  <a:gd name="T90" fmla="+- 0 6192 6005"/>
                  <a:gd name="T91" fmla="*/ 6192 h 317"/>
                  <a:gd name="T92" fmla="+- 0 2690 2633"/>
                  <a:gd name="T93" fmla="*/ T92 w 242"/>
                  <a:gd name="T94" fmla="+- 0 6247 6005"/>
                  <a:gd name="T95" fmla="*/ 6247 h 317"/>
                  <a:gd name="T96" fmla="+- 0 2734 2633"/>
                  <a:gd name="T97" fmla="*/ T96 w 242"/>
                  <a:gd name="T98" fmla="+- 0 6290 6005"/>
                  <a:gd name="T99" fmla="*/ 6290 h 317"/>
                  <a:gd name="T100" fmla="+- 0 2801 2633"/>
                  <a:gd name="T101" fmla="*/ T100 w 242"/>
                  <a:gd name="T102" fmla="+- 0 6322 6005"/>
                  <a:gd name="T103" fmla="*/ 6322 h 317"/>
                  <a:gd name="T104" fmla="+- 0 2822 2633"/>
                  <a:gd name="T105" fmla="*/ T104 w 242"/>
                  <a:gd name="T106" fmla="+- 0 6319 6005"/>
                  <a:gd name="T107" fmla="*/ 6319 h 317"/>
                  <a:gd name="T108" fmla="+- 0 2842 2633"/>
                  <a:gd name="T109" fmla="*/ T108 w 242"/>
                  <a:gd name="T110" fmla="+- 0 6312 6005"/>
                  <a:gd name="T111" fmla="*/ 6312 h 3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242" h="317">
                    <a:moveTo>
                      <a:pt x="209" y="307"/>
                    </a:moveTo>
                    <a:lnTo>
                      <a:pt x="223" y="295"/>
                    </a:lnTo>
                    <a:lnTo>
                      <a:pt x="235" y="278"/>
                    </a:lnTo>
                    <a:lnTo>
                      <a:pt x="240" y="259"/>
                    </a:lnTo>
                    <a:lnTo>
                      <a:pt x="242" y="235"/>
                    </a:lnTo>
                    <a:lnTo>
                      <a:pt x="240" y="204"/>
                    </a:lnTo>
                    <a:lnTo>
                      <a:pt x="235" y="175"/>
                    </a:lnTo>
                    <a:lnTo>
                      <a:pt x="223" y="146"/>
                    </a:lnTo>
                    <a:lnTo>
                      <a:pt x="211" y="115"/>
                    </a:lnTo>
                    <a:lnTo>
                      <a:pt x="192" y="91"/>
                    </a:lnTo>
                    <a:lnTo>
                      <a:pt x="175" y="62"/>
                    </a:lnTo>
                    <a:lnTo>
                      <a:pt x="153" y="43"/>
                    </a:lnTo>
                    <a:lnTo>
                      <a:pt x="132" y="24"/>
                    </a:lnTo>
                    <a:lnTo>
                      <a:pt x="108" y="12"/>
                    </a:lnTo>
                    <a:lnTo>
                      <a:pt x="84" y="2"/>
                    </a:lnTo>
                    <a:lnTo>
                      <a:pt x="65" y="0"/>
                    </a:lnTo>
                    <a:lnTo>
                      <a:pt x="45" y="7"/>
                    </a:lnTo>
                    <a:lnTo>
                      <a:pt x="29" y="14"/>
                    </a:lnTo>
                    <a:lnTo>
                      <a:pt x="14" y="31"/>
                    </a:lnTo>
                    <a:lnTo>
                      <a:pt x="7" y="48"/>
                    </a:lnTo>
                    <a:lnTo>
                      <a:pt x="0" y="72"/>
                    </a:lnTo>
                    <a:lnTo>
                      <a:pt x="0" y="98"/>
                    </a:lnTo>
                    <a:lnTo>
                      <a:pt x="24" y="187"/>
                    </a:lnTo>
                    <a:lnTo>
                      <a:pt x="57" y="242"/>
                    </a:lnTo>
                    <a:lnTo>
                      <a:pt x="101" y="285"/>
                    </a:lnTo>
                    <a:lnTo>
                      <a:pt x="168" y="317"/>
                    </a:lnTo>
                    <a:lnTo>
                      <a:pt x="189" y="314"/>
                    </a:lnTo>
                    <a:lnTo>
                      <a:pt x="209" y="30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7" name="Group 1229"/>
            <p:cNvGrpSpPr>
              <a:grpSpLocks/>
            </p:cNvGrpSpPr>
            <p:nvPr/>
          </p:nvGrpSpPr>
          <p:grpSpPr bwMode="auto">
            <a:xfrm>
              <a:off x="5184" y="3240"/>
              <a:ext cx="245" cy="317"/>
              <a:chOff x="5184" y="3240"/>
              <a:chExt cx="245" cy="317"/>
            </a:xfrm>
          </p:grpSpPr>
          <p:sp>
            <p:nvSpPr>
              <p:cNvPr id="758" name="Freeform 1230"/>
              <p:cNvSpPr>
                <a:spLocks/>
              </p:cNvSpPr>
              <p:nvPr/>
            </p:nvSpPr>
            <p:spPr bwMode="auto">
              <a:xfrm>
                <a:off x="5184" y="3240"/>
                <a:ext cx="245" cy="317"/>
              </a:xfrm>
              <a:custGeom>
                <a:avLst/>
                <a:gdLst>
                  <a:gd name="T0" fmla="+- 0 5393 5184"/>
                  <a:gd name="T1" fmla="*/ T0 w 245"/>
                  <a:gd name="T2" fmla="+- 0 3545 3240"/>
                  <a:gd name="T3" fmla="*/ 3545 h 317"/>
                  <a:gd name="T4" fmla="+- 0 5407 5184"/>
                  <a:gd name="T5" fmla="*/ T4 w 245"/>
                  <a:gd name="T6" fmla="+- 0 3533 3240"/>
                  <a:gd name="T7" fmla="*/ 3533 h 317"/>
                  <a:gd name="T8" fmla="+- 0 5419 5184"/>
                  <a:gd name="T9" fmla="*/ T8 w 245"/>
                  <a:gd name="T10" fmla="+- 0 3516 3240"/>
                  <a:gd name="T11" fmla="*/ 3516 h 317"/>
                  <a:gd name="T12" fmla="+- 0 5424 5184"/>
                  <a:gd name="T13" fmla="*/ T12 w 245"/>
                  <a:gd name="T14" fmla="+- 0 3497 3240"/>
                  <a:gd name="T15" fmla="*/ 3497 h 317"/>
                  <a:gd name="T16" fmla="+- 0 5429 5184"/>
                  <a:gd name="T17" fmla="*/ T16 w 245"/>
                  <a:gd name="T18" fmla="+- 0 3473 3240"/>
                  <a:gd name="T19" fmla="*/ 3473 h 317"/>
                  <a:gd name="T20" fmla="+- 0 5426 5184"/>
                  <a:gd name="T21" fmla="*/ T20 w 245"/>
                  <a:gd name="T22" fmla="+- 0 3444 3240"/>
                  <a:gd name="T23" fmla="*/ 3444 h 317"/>
                  <a:gd name="T24" fmla="+- 0 5419 5184"/>
                  <a:gd name="T25" fmla="*/ T24 w 245"/>
                  <a:gd name="T26" fmla="+- 0 3413 3240"/>
                  <a:gd name="T27" fmla="*/ 3413 h 317"/>
                  <a:gd name="T28" fmla="+- 0 5410 5184"/>
                  <a:gd name="T29" fmla="*/ T28 w 245"/>
                  <a:gd name="T30" fmla="+- 0 3384 3240"/>
                  <a:gd name="T31" fmla="*/ 3384 h 317"/>
                  <a:gd name="T32" fmla="+- 0 5395 5184"/>
                  <a:gd name="T33" fmla="*/ T32 w 245"/>
                  <a:gd name="T34" fmla="+- 0 3353 3240"/>
                  <a:gd name="T35" fmla="*/ 3353 h 317"/>
                  <a:gd name="T36" fmla="+- 0 5378 5184"/>
                  <a:gd name="T37" fmla="*/ T36 w 245"/>
                  <a:gd name="T38" fmla="+- 0 3329 3240"/>
                  <a:gd name="T39" fmla="*/ 3329 h 317"/>
                  <a:gd name="T40" fmla="+- 0 5359 5184"/>
                  <a:gd name="T41" fmla="*/ T40 w 245"/>
                  <a:gd name="T42" fmla="+- 0 3300 3240"/>
                  <a:gd name="T43" fmla="*/ 3300 h 317"/>
                  <a:gd name="T44" fmla="+- 0 5338 5184"/>
                  <a:gd name="T45" fmla="*/ T44 w 245"/>
                  <a:gd name="T46" fmla="+- 0 3281 3240"/>
                  <a:gd name="T47" fmla="*/ 3281 h 317"/>
                  <a:gd name="T48" fmla="+- 0 5314 5184"/>
                  <a:gd name="T49" fmla="*/ T48 w 245"/>
                  <a:gd name="T50" fmla="+- 0 3264 3240"/>
                  <a:gd name="T51" fmla="*/ 3264 h 317"/>
                  <a:gd name="T52" fmla="+- 0 5292 5184"/>
                  <a:gd name="T53" fmla="*/ T52 w 245"/>
                  <a:gd name="T54" fmla="+- 0 3250 3240"/>
                  <a:gd name="T55" fmla="*/ 3250 h 317"/>
                  <a:gd name="T56" fmla="+- 0 5268 5184"/>
                  <a:gd name="T57" fmla="*/ T56 w 245"/>
                  <a:gd name="T58" fmla="+- 0 3240 3240"/>
                  <a:gd name="T59" fmla="*/ 3240 h 317"/>
                  <a:gd name="T60" fmla="+- 0 5246 5184"/>
                  <a:gd name="T61" fmla="*/ T60 w 245"/>
                  <a:gd name="T62" fmla="+- 0 3240 3240"/>
                  <a:gd name="T63" fmla="*/ 3240 h 317"/>
                  <a:gd name="T64" fmla="+- 0 5189 5184"/>
                  <a:gd name="T65" fmla="*/ T64 w 245"/>
                  <a:gd name="T66" fmla="+- 0 3288 3240"/>
                  <a:gd name="T67" fmla="*/ 3288 h 317"/>
                  <a:gd name="T68" fmla="+- 0 5184 5184"/>
                  <a:gd name="T69" fmla="*/ T68 w 245"/>
                  <a:gd name="T70" fmla="+- 0 3312 3240"/>
                  <a:gd name="T71" fmla="*/ 3312 h 317"/>
                  <a:gd name="T72" fmla="+- 0 5184 5184"/>
                  <a:gd name="T73" fmla="*/ T72 w 245"/>
                  <a:gd name="T74" fmla="+- 0 3336 3240"/>
                  <a:gd name="T75" fmla="*/ 3336 h 317"/>
                  <a:gd name="T76" fmla="+- 0 5196 5184"/>
                  <a:gd name="T77" fmla="*/ T76 w 245"/>
                  <a:gd name="T78" fmla="+- 0 3396 3240"/>
                  <a:gd name="T79" fmla="*/ 3396 h 317"/>
                  <a:gd name="T80" fmla="+- 0 5225 5184"/>
                  <a:gd name="T81" fmla="*/ T80 w 245"/>
                  <a:gd name="T82" fmla="+- 0 3456 3240"/>
                  <a:gd name="T83" fmla="*/ 3456 h 317"/>
                  <a:gd name="T84" fmla="+- 0 5263 5184"/>
                  <a:gd name="T85" fmla="*/ T84 w 245"/>
                  <a:gd name="T86" fmla="+- 0 3504 3240"/>
                  <a:gd name="T87" fmla="*/ 3504 h 317"/>
                  <a:gd name="T88" fmla="+- 0 5333 5184"/>
                  <a:gd name="T89" fmla="*/ T88 w 245"/>
                  <a:gd name="T90" fmla="+- 0 3552 3240"/>
                  <a:gd name="T91" fmla="*/ 3552 h 317"/>
                  <a:gd name="T92" fmla="+- 0 5354 5184"/>
                  <a:gd name="T93" fmla="*/ T92 w 245"/>
                  <a:gd name="T94" fmla="+- 0 3557 3240"/>
                  <a:gd name="T95" fmla="*/ 3557 h 317"/>
                  <a:gd name="T96" fmla="+- 0 5374 5184"/>
                  <a:gd name="T97" fmla="*/ T96 w 245"/>
                  <a:gd name="T98" fmla="+- 0 3552 3240"/>
                  <a:gd name="T99" fmla="*/ 3552 h 317"/>
                  <a:gd name="T100" fmla="+- 0 5393 5184"/>
                  <a:gd name="T101" fmla="*/ T100 w 245"/>
                  <a:gd name="T102" fmla="+- 0 3545 3240"/>
                  <a:gd name="T103" fmla="*/ 3545 h 3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245" h="317">
                    <a:moveTo>
                      <a:pt x="209" y="305"/>
                    </a:moveTo>
                    <a:lnTo>
                      <a:pt x="223" y="293"/>
                    </a:lnTo>
                    <a:lnTo>
                      <a:pt x="235" y="276"/>
                    </a:lnTo>
                    <a:lnTo>
                      <a:pt x="240" y="257"/>
                    </a:lnTo>
                    <a:lnTo>
                      <a:pt x="245" y="233"/>
                    </a:lnTo>
                    <a:lnTo>
                      <a:pt x="242" y="204"/>
                    </a:lnTo>
                    <a:lnTo>
                      <a:pt x="235" y="173"/>
                    </a:lnTo>
                    <a:lnTo>
                      <a:pt x="226" y="144"/>
                    </a:lnTo>
                    <a:lnTo>
                      <a:pt x="211" y="113"/>
                    </a:lnTo>
                    <a:lnTo>
                      <a:pt x="194" y="89"/>
                    </a:lnTo>
                    <a:lnTo>
                      <a:pt x="175" y="60"/>
                    </a:lnTo>
                    <a:lnTo>
                      <a:pt x="154" y="41"/>
                    </a:lnTo>
                    <a:lnTo>
                      <a:pt x="130" y="24"/>
                    </a:lnTo>
                    <a:lnTo>
                      <a:pt x="108" y="10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5" y="48"/>
                    </a:lnTo>
                    <a:lnTo>
                      <a:pt x="0" y="72"/>
                    </a:lnTo>
                    <a:lnTo>
                      <a:pt x="0" y="96"/>
                    </a:lnTo>
                    <a:lnTo>
                      <a:pt x="12" y="156"/>
                    </a:lnTo>
                    <a:lnTo>
                      <a:pt x="41" y="216"/>
                    </a:lnTo>
                    <a:lnTo>
                      <a:pt x="79" y="264"/>
                    </a:lnTo>
                    <a:lnTo>
                      <a:pt x="149" y="312"/>
                    </a:lnTo>
                    <a:lnTo>
                      <a:pt x="170" y="317"/>
                    </a:lnTo>
                    <a:lnTo>
                      <a:pt x="190" y="312"/>
                    </a:lnTo>
                    <a:lnTo>
                      <a:pt x="209" y="30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8" name="Group 1231"/>
            <p:cNvGrpSpPr>
              <a:grpSpLocks/>
            </p:cNvGrpSpPr>
            <p:nvPr/>
          </p:nvGrpSpPr>
          <p:grpSpPr bwMode="auto">
            <a:xfrm>
              <a:off x="6139" y="3804"/>
              <a:ext cx="240" cy="314"/>
              <a:chOff x="6139" y="3804"/>
              <a:chExt cx="240" cy="314"/>
            </a:xfrm>
          </p:grpSpPr>
          <p:sp>
            <p:nvSpPr>
              <p:cNvPr id="757" name="Freeform 1232"/>
              <p:cNvSpPr>
                <a:spLocks/>
              </p:cNvSpPr>
              <p:nvPr/>
            </p:nvSpPr>
            <p:spPr bwMode="auto">
              <a:xfrm>
                <a:off x="6139" y="3804"/>
                <a:ext cx="240" cy="314"/>
              </a:xfrm>
              <a:custGeom>
                <a:avLst/>
                <a:gdLst>
                  <a:gd name="T0" fmla="+- 0 6343 6139"/>
                  <a:gd name="T1" fmla="*/ T0 w 240"/>
                  <a:gd name="T2" fmla="+- 0 4111 3804"/>
                  <a:gd name="T3" fmla="*/ 4111 h 314"/>
                  <a:gd name="T4" fmla="+- 0 6360 6139"/>
                  <a:gd name="T5" fmla="*/ T4 w 240"/>
                  <a:gd name="T6" fmla="+- 0 4099 3804"/>
                  <a:gd name="T7" fmla="*/ 4099 h 314"/>
                  <a:gd name="T8" fmla="+- 0 6372 6139"/>
                  <a:gd name="T9" fmla="*/ T8 w 240"/>
                  <a:gd name="T10" fmla="+- 0 4082 3804"/>
                  <a:gd name="T11" fmla="*/ 4082 h 314"/>
                  <a:gd name="T12" fmla="+- 0 6377 6139"/>
                  <a:gd name="T13" fmla="*/ T12 w 240"/>
                  <a:gd name="T14" fmla="+- 0 4061 3804"/>
                  <a:gd name="T15" fmla="*/ 4061 h 314"/>
                  <a:gd name="T16" fmla="+- 0 6379 6139"/>
                  <a:gd name="T17" fmla="*/ T16 w 240"/>
                  <a:gd name="T18" fmla="+- 0 4037 3804"/>
                  <a:gd name="T19" fmla="*/ 4037 h 314"/>
                  <a:gd name="T20" fmla="+- 0 6379 6139"/>
                  <a:gd name="T21" fmla="*/ T20 w 240"/>
                  <a:gd name="T22" fmla="+- 0 4008 3804"/>
                  <a:gd name="T23" fmla="*/ 4008 h 314"/>
                  <a:gd name="T24" fmla="+- 0 6362 6139"/>
                  <a:gd name="T25" fmla="*/ T24 w 240"/>
                  <a:gd name="T26" fmla="+- 0 3948 3804"/>
                  <a:gd name="T27" fmla="*/ 3948 h 314"/>
                  <a:gd name="T28" fmla="+- 0 6331 6139"/>
                  <a:gd name="T29" fmla="*/ T28 w 240"/>
                  <a:gd name="T30" fmla="+- 0 3890 3804"/>
                  <a:gd name="T31" fmla="*/ 3890 h 314"/>
                  <a:gd name="T32" fmla="+- 0 6269 6139"/>
                  <a:gd name="T33" fmla="*/ T32 w 240"/>
                  <a:gd name="T34" fmla="+- 0 3826 3804"/>
                  <a:gd name="T35" fmla="*/ 3826 h 314"/>
                  <a:gd name="T36" fmla="+- 0 6202 6139"/>
                  <a:gd name="T37" fmla="*/ T36 w 240"/>
                  <a:gd name="T38" fmla="+- 0 3804 3804"/>
                  <a:gd name="T39" fmla="*/ 3804 h 314"/>
                  <a:gd name="T40" fmla="+- 0 6182 6139"/>
                  <a:gd name="T41" fmla="*/ T40 w 240"/>
                  <a:gd name="T42" fmla="+- 0 3809 3804"/>
                  <a:gd name="T43" fmla="*/ 3809 h 314"/>
                  <a:gd name="T44" fmla="+- 0 6166 6139"/>
                  <a:gd name="T45" fmla="*/ T44 w 240"/>
                  <a:gd name="T46" fmla="+- 0 3818 3804"/>
                  <a:gd name="T47" fmla="*/ 3818 h 314"/>
                  <a:gd name="T48" fmla="+- 0 6154 6139"/>
                  <a:gd name="T49" fmla="*/ T48 w 240"/>
                  <a:gd name="T50" fmla="+- 0 3833 3804"/>
                  <a:gd name="T51" fmla="*/ 3833 h 314"/>
                  <a:gd name="T52" fmla="+- 0 6144 6139"/>
                  <a:gd name="T53" fmla="*/ T52 w 240"/>
                  <a:gd name="T54" fmla="+- 0 3852 3804"/>
                  <a:gd name="T55" fmla="*/ 3852 h 314"/>
                  <a:gd name="T56" fmla="+- 0 6139 6139"/>
                  <a:gd name="T57" fmla="*/ T56 w 240"/>
                  <a:gd name="T58" fmla="+- 0 3876 3804"/>
                  <a:gd name="T59" fmla="*/ 3876 h 314"/>
                  <a:gd name="T60" fmla="+- 0 6139 6139"/>
                  <a:gd name="T61" fmla="*/ T60 w 240"/>
                  <a:gd name="T62" fmla="+- 0 3902 3804"/>
                  <a:gd name="T63" fmla="*/ 3902 h 314"/>
                  <a:gd name="T64" fmla="+- 0 6163 6139"/>
                  <a:gd name="T65" fmla="*/ T64 w 240"/>
                  <a:gd name="T66" fmla="+- 0 3989 3804"/>
                  <a:gd name="T67" fmla="*/ 3989 h 314"/>
                  <a:gd name="T68" fmla="+- 0 6197 6139"/>
                  <a:gd name="T69" fmla="*/ T68 w 240"/>
                  <a:gd name="T70" fmla="+- 0 4046 3804"/>
                  <a:gd name="T71" fmla="*/ 4046 h 314"/>
                  <a:gd name="T72" fmla="+- 0 6240 6139"/>
                  <a:gd name="T73" fmla="*/ T72 w 240"/>
                  <a:gd name="T74" fmla="+- 0 4090 3804"/>
                  <a:gd name="T75" fmla="*/ 4090 h 314"/>
                  <a:gd name="T76" fmla="+- 0 6305 6139"/>
                  <a:gd name="T77" fmla="*/ T76 w 240"/>
                  <a:gd name="T78" fmla="+- 0 4118 3804"/>
                  <a:gd name="T79" fmla="*/ 4118 h 314"/>
                  <a:gd name="T80" fmla="+- 0 6329 6139"/>
                  <a:gd name="T81" fmla="*/ T80 w 240"/>
                  <a:gd name="T82" fmla="+- 0 4118 3804"/>
                  <a:gd name="T83" fmla="*/ 4118 h 314"/>
                  <a:gd name="T84" fmla="+- 0 6343 6139"/>
                  <a:gd name="T85" fmla="*/ T84 w 240"/>
                  <a:gd name="T86" fmla="+- 0 4111 3804"/>
                  <a:gd name="T87" fmla="*/ 4111 h 3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240" h="314">
                    <a:moveTo>
                      <a:pt x="204" y="307"/>
                    </a:moveTo>
                    <a:lnTo>
                      <a:pt x="221" y="295"/>
                    </a:lnTo>
                    <a:lnTo>
                      <a:pt x="233" y="278"/>
                    </a:lnTo>
                    <a:lnTo>
                      <a:pt x="238" y="257"/>
                    </a:lnTo>
                    <a:lnTo>
                      <a:pt x="240" y="233"/>
                    </a:lnTo>
                    <a:lnTo>
                      <a:pt x="240" y="204"/>
                    </a:lnTo>
                    <a:lnTo>
                      <a:pt x="223" y="144"/>
                    </a:lnTo>
                    <a:lnTo>
                      <a:pt x="192" y="86"/>
                    </a:lnTo>
                    <a:lnTo>
                      <a:pt x="130" y="22"/>
                    </a:lnTo>
                    <a:lnTo>
                      <a:pt x="63" y="0"/>
                    </a:lnTo>
                    <a:lnTo>
                      <a:pt x="43" y="5"/>
                    </a:lnTo>
                    <a:lnTo>
                      <a:pt x="27" y="14"/>
                    </a:lnTo>
                    <a:lnTo>
                      <a:pt x="15" y="29"/>
                    </a:lnTo>
                    <a:lnTo>
                      <a:pt x="5" y="48"/>
                    </a:lnTo>
                    <a:lnTo>
                      <a:pt x="0" y="72"/>
                    </a:lnTo>
                    <a:lnTo>
                      <a:pt x="0" y="98"/>
                    </a:lnTo>
                    <a:lnTo>
                      <a:pt x="24" y="185"/>
                    </a:lnTo>
                    <a:lnTo>
                      <a:pt x="58" y="242"/>
                    </a:lnTo>
                    <a:lnTo>
                      <a:pt x="101" y="286"/>
                    </a:lnTo>
                    <a:lnTo>
                      <a:pt x="166" y="314"/>
                    </a:lnTo>
                    <a:lnTo>
                      <a:pt x="190" y="314"/>
                    </a:lnTo>
                    <a:lnTo>
                      <a:pt x="204" y="30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9" name="Group 1233"/>
            <p:cNvGrpSpPr>
              <a:grpSpLocks/>
            </p:cNvGrpSpPr>
            <p:nvPr/>
          </p:nvGrpSpPr>
          <p:grpSpPr bwMode="auto">
            <a:xfrm>
              <a:off x="6144" y="5098"/>
              <a:ext cx="240" cy="314"/>
              <a:chOff x="6144" y="5098"/>
              <a:chExt cx="240" cy="314"/>
            </a:xfrm>
          </p:grpSpPr>
          <p:sp>
            <p:nvSpPr>
              <p:cNvPr id="756" name="Freeform 1234"/>
              <p:cNvSpPr>
                <a:spLocks/>
              </p:cNvSpPr>
              <p:nvPr/>
            </p:nvSpPr>
            <p:spPr bwMode="auto">
              <a:xfrm>
                <a:off x="6144" y="5098"/>
                <a:ext cx="240" cy="314"/>
              </a:xfrm>
              <a:custGeom>
                <a:avLst/>
                <a:gdLst>
                  <a:gd name="T0" fmla="+- 0 6348 6144"/>
                  <a:gd name="T1" fmla="*/ T0 w 240"/>
                  <a:gd name="T2" fmla="+- 0 5402 5098"/>
                  <a:gd name="T3" fmla="*/ 5402 h 314"/>
                  <a:gd name="T4" fmla="+- 0 6362 6144"/>
                  <a:gd name="T5" fmla="*/ T4 w 240"/>
                  <a:gd name="T6" fmla="+- 0 5390 5098"/>
                  <a:gd name="T7" fmla="*/ 5390 h 314"/>
                  <a:gd name="T8" fmla="+- 0 6374 6144"/>
                  <a:gd name="T9" fmla="*/ T8 w 240"/>
                  <a:gd name="T10" fmla="+- 0 5374 5098"/>
                  <a:gd name="T11" fmla="*/ 5374 h 314"/>
                  <a:gd name="T12" fmla="+- 0 6384 6144"/>
                  <a:gd name="T13" fmla="*/ T12 w 240"/>
                  <a:gd name="T14" fmla="+- 0 5352 5098"/>
                  <a:gd name="T15" fmla="*/ 5352 h 314"/>
                  <a:gd name="T16" fmla="+- 0 6384 6144"/>
                  <a:gd name="T17" fmla="*/ T16 w 240"/>
                  <a:gd name="T18" fmla="+- 0 5299 5098"/>
                  <a:gd name="T19" fmla="*/ 5299 h 314"/>
                  <a:gd name="T20" fmla="+- 0 6353 6144"/>
                  <a:gd name="T21" fmla="*/ T20 w 240"/>
                  <a:gd name="T22" fmla="+- 0 5210 5098"/>
                  <a:gd name="T23" fmla="*/ 5210 h 314"/>
                  <a:gd name="T24" fmla="+- 0 6317 6144"/>
                  <a:gd name="T25" fmla="*/ T24 w 240"/>
                  <a:gd name="T26" fmla="+- 0 5158 5098"/>
                  <a:gd name="T27" fmla="*/ 5158 h 314"/>
                  <a:gd name="T28" fmla="+- 0 6250 6144"/>
                  <a:gd name="T29" fmla="*/ T28 w 240"/>
                  <a:gd name="T30" fmla="+- 0 5105 5098"/>
                  <a:gd name="T31" fmla="*/ 5105 h 314"/>
                  <a:gd name="T32" fmla="+- 0 6228 6144"/>
                  <a:gd name="T33" fmla="*/ T32 w 240"/>
                  <a:gd name="T34" fmla="+- 0 5098 5098"/>
                  <a:gd name="T35" fmla="*/ 5098 h 314"/>
                  <a:gd name="T36" fmla="+- 0 6206 6144"/>
                  <a:gd name="T37" fmla="*/ T36 w 240"/>
                  <a:gd name="T38" fmla="+- 0 5098 5098"/>
                  <a:gd name="T39" fmla="*/ 5098 h 314"/>
                  <a:gd name="T40" fmla="+- 0 6149 6144"/>
                  <a:gd name="T41" fmla="*/ T40 w 240"/>
                  <a:gd name="T42" fmla="+- 0 5143 5098"/>
                  <a:gd name="T43" fmla="*/ 5143 h 314"/>
                  <a:gd name="T44" fmla="+- 0 6144 6144"/>
                  <a:gd name="T45" fmla="*/ T44 w 240"/>
                  <a:gd name="T46" fmla="+- 0 5167 5098"/>
                  <a:gd name="T47" fmla="*/ 5167 h 314"/>
                  <a:gd name="T48" fmla="+- 0 6144 6144"/>
                  <a:gd name="T49" fmla="*/ T48 w 240"/>
                  <a:gd name="T50" fmla="+- 0 5194 5098"/>
                  <a:gd name="T51" fmla="*/ 5194 h 314"/>
                  <a:gd name="T52" fmla="+- 0 6168 6144"/>
                  <a:gd name="T53" fmla="*/ T52 w 240"/>
                  <a:gd name="T54" fmla="+- 0 5282 5098"/>
                  <a:gd name="T55" fmla="*/ 5282 h 314"/>
                  <a:gd name="T56" fmla="+- 0 6202 6144"/>
                  <a:gd name="T57" fmla="*/ T56 w 240"/>
                  <a:gd name="T58" fmla="+- 0 5338 5098"/>
                  <a:gd name="T59" fmla="*/ 5338 h 314"/>
                  <a:gd name="T60" fmla="+- 0 6245 6144"/>
                  <a:gd name="T61" fmla="*/ T60 w 240"/>
                  <a:gd name="T62" fmla="+- 0 5381 5098"/>
                  <a:gd name="T63" fmla="*/ 5381 h 314"/>
                  <a:gd name="T64" fmla="+- 0 6312 6144"/>
                  <a:gd name="T65" fmla="*/ T64 w 240"/>
                  <a:gd name="T66" fmla="+- 0 5412 5098"/>
                  <a:gd name="T67" fmla="*/ 5412 h 314"/>
                  <a:gd name="T68" fmla="+- 0 6331 6144"/>
                  <a:gd name="T69" fmla="*/ T68 w 240"/>
                  <a:gd name="T70" fmla="+- 0 5410 5098"/>
                  <a:gd name="T71" fmla="*/ 5410 h 314"/>
                  <a:gd name="T72" fmla="+- 0 6348 6144"/>
                  <a:gd name="T73" fmla="*/ T72 w 240"/>
                  <a:gd name="T74" fmla="+- 0 5402 5098"/>
                  <a:gd name="T75" fmla="*/ 5402 h 3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240" h="314">
                    <a:moveTo>
                      <a:pt x="204" y="304"/>
                    </a:moveTo>
                    <a:lnTo>
                      <a:pt x="218" y="292"/>
                    </a:lnTo>
                    <a:lnTo>
                      <a:pt x="230" y="276"/>
                    </a:lnTo>
                    <a:lnTo>
                      <a:pt x="240" y="254"/>
                    </a:lnTo>
                    <a:lnTo>
                      <a:pt x="240" y="201"/>
                    </a:lnTo>
                    <a:lnTo>
                      <a:pt x="209" y="112"/>
                    </a:lnTo>
                    <a:lnTo>
                      <a:pt x="173" y="60"/>
                    </a:lnTo>
                    <a:lnTo>
                      <a:pt x="106" y="7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96"/>
                    </a:lnTo>
                    <a:lnTo>
                      <a:pt x="24" y="184"/>
                    </a:lnTo>
                    <a:lnTo>
                      <a:pt x="58" y="240"/>
                    </a:lnTo>
                    <a:lnTo>
                      <a:pt x="101" y="283"/>
                    </a:lnTo>
                    <a:lnTo>
                      <a:pt x="168" y="314"/>
                    </a:lnTo>
                    <a:lnTo>
                      <a:pt x="187" y="312"/>
                    </a:lnTo>
                    <a:lnTo>
                      <a:pt x="204" y="30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0" name="Group 1235"/>
            <p:cNvGrpSpPr>
              <a:grpSpLocks/>
            </p:cNvGrpSpPr>
            <p:nvPr/>
          </p:nvGrpSpPr>
          <p:grpSpPr bwMode="auto">
            <a:xfrm>
              <a:off x="4416" y="4898"/>
              <a:ext cx="5" cy="10"/>
              <a:chOff x="4416" y="4898"/>
              <a:chExt cx="5" cy="10"/>
            </a:xfrm>
          </p:grpSpPr>
          <p:sp>
            <p:nvSpPr>
              <p:cNvPr id="755" name="Freeform 1236"/>
              <p:cNvSpPr>
                <a:spLocks/>
              </p:cNvSpPr>
              <p:nvPr/>
            </p:nvSpPr>
            <p:spPr bwMode="auto">
              <a:xfrm>
                <a:off x="4416" y="4898"/>
                <a:ext cx="5" cy="10"/>
              </a:xfrm>
              <a:custGeom>
                <a:avLst/>
                <a:gdLst>
                  <a:gd name="T0" fmla="+- 0 4421 4416"/>
                  <a:gd name="T1" fmla="*/ T0 w 5"/>
                  <a:gd name="T2" fmla="+- 0 4898 4898"/>
                  <a:gd name="T3" fmla="*/ 4898 h 10"/>
                  <a:gd name="T4" fmla="+- 0 4416 4416"/>
                  <a:gd name="T5" fmla="*/ T4 w 5"/>
                  <a:gd name="T6" fmla="+- 0 4908 4898"/>
                  <a:gd name="T7" fmla="*/ 4908 h 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1" name="Group 1237"/>
            <p:cNvGrpSpPr>
              <a:grpSpLocks/>
            </p:cNvGrpSpPr>
            <p:nvPr/>
          </p:nvGrpSpPr>
          <p:grpSpPr bwMode="auto">
            <a:xfrm>
              <a:off x="5000" y="5239"/>
              <a:ext cx="2" cy="7"/>
              <a:chOff x="5000" y="5239"/>
              <a:chExt cx="2" cy="7"/>
            </a:xfrm>
          </p:grpSpPr>
          <p:sp>
            <p:nvSpPr>
              <p:cNvPr id="754" name="Freeform 1238"/>
              <p:cNvSpPr>
                <a:spLocks/>
              </p:cNvSpPr>
              <p:nvPr/>
            </p:nvSpPr>
            <p:spPr bwMode="auto">
              <a:xfrm>
                <a:off x="5000" y="5239"/>
                <a:ext cx="2" cy="7"/>
              </a:xfrm>
              <a:custGeom>
                <a:avLst/>
                <a:gdLst>
                  <a:gd name="T0" fmla="+- 0 5239 5239"/>
                  <a:gd name="T1" fmla="*/ 5239 h 7"/>
                  <a:gd name="T2" fmla="+- 0 5246 5239"/>
                  <a:gd name="T3" fmla="*/ 5246 h 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</a:path>
                </a:pathLst>
              </a:custGeom>
              <a:noFill/>
              <a:ln w="152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2" name="Group 1239"/>
            <p:cNvGrpSpPr>
              <a:grpSpLocks/>
            </p:cNvGrpSpPr>
            <p:nvPr/>
          </p:nvGrpSpPr>
          <p:grpSpPr bwMode="auto">
            <a:xfrm>
              <a:off x="4452" y="4910"/>
              <a:ext cx="197" cy="113"/>
              <a:chOff x="4452" y="4910"/>
              <a:chExt cx="197" cy="113"/>
            </a:xfrm>
          </p:grpSpPr>
          <p:sp>
            <p:nvSpPr>
              <p:cNvPr id="753" name="Freeform 1240"/>
              <p:cNvSpPr>
                <a:spLocks/>
              </p:cNvSpPr>
              <p:nvPr/>
            </p:nvSpPr>
            <p:spPr bwMode="auto">
              <a:xfrm>
                <a:off x="4452" y="4910"/>
                <a:ext cx="197" cy="113"/>
              </a:xfrm>
              <a:custGeom>
                <a:avLst/>
                <a:gdLst>
                  <a:gd name="T0" fmla="+- 0 4452 4452"/>
                  <a:gd name="T1" fmla="*/ T0 w 197"/>
                  <a:gd name="T2" fmla="+- 0 4910 4910"/>
                  <a:gd name="T3" fmla="*/ 4910 h 113"/>
                  <a:gd name="T4" fmla="+- 0 4649 4452"/>
                  <a:gd name="T5" fmla="*/ T4 w 197"/>
                  <a:gd name="T6" fmla="+- 0 5023 4910"/>
                  <a:gd name="T7" fmla="*/ 5023 h 1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7" h="113">
                    <a:moveTo>
                      <a:pt x="0" y="0"/>
                    </a:moveTo>
                    <a:lnTo>
                      <a:pt x="197" y="11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3" name="Group 1241"/>
            <p:cNvGrpSpPr>
              <a:grpSpLocks/>
            </p:cNvGrpSpPr>
            <p:nvPr/>
          </p:nvGrpSpPr>
          <p:grpSpPr bwMode="auto">
            <a:xfrm>
              <a:off x="4781" y="5100"/>
              <a:ext cx="197" cy="115"/>
              <a:chOff x="4781" y="5100"/>
              <a:chExt cx="197" cy="115"/>
            </a:xfrm>
          </p:grpSpPr>
          <p:sp>
            <p:nvSpPr>
              <p:cNvPr id="752" name="Freeform 1242"/>
              <p:cNvSpPr>
                <a:spLocks/>
              </p:cNvSpPr>
              <p:nvPr/>
            </p:nvSpPr>
            <p:spPr bwMode="auto">
              <a:xfrm>
                <a:off x="4781" y="5100"/>
                <a:ext cx="197" cy="115"/>
              </a:xfrm>
              <a:custGeom>
                <a:avLst/>
                <a:gdLst>
                  <a:gd name="T0" fmla="+- 0 4978 4781"/>
                  <a:gd name="T1" fmla="*/ T0 w 197"/>
                  <a:gd name="T2" fmla="+- 0 5215 5100"/>
                  <a:gd name="T3" fmla="*/ 5215 h 115"/>
                  <a:gd name="T4" fmla="+- 0 4781 4781"/>
                  <a:gd name="T5" fmla="*/ T4 w 197"/>
                  <a:gd name="T6" fmla="+- 0 5100 5100"/>
                  <a:gd name="T7" fmla="*/ 5100 h 115"/>
                  <a:gd name="T8" fmla="+- 0 4781 4781"/>
                  <a:gd name="T9" fmla="*/ T8 w 197"/>
                  <a:gd name="T10" fmla="+- 0 5100 5100"/>
                  <a:gd name="T11" fmla="*/ 5100 h 1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97" h="115">
                    <a:moveTo>
                      <a:pt x="197" y="115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4" name="Group 1243"/>
            <p:cNvGrpSpPr>
              <a:grpSpLocks/>
            </p:cNvGrpSpPr>
            <p:nvPr/>
          </p:nvGrpSpPr>
          <p:grpSpPr bwMode="auto">
            <a:xfrm>
              <a:off x="4421" y="4894"/>
              <a:ext cx="31" cy="22"/>
              <a:chOff x="4421" y="4894"/>
              <a:chExt cx="31" cy="22"/>
            </a:xfrm>
          </p:grpSpPr>
          <p:sp>
            <p:nvSpPr>
              <p:cNvPr id="751" name="Freeform 1244"/>
              <p:cNvSpPr>
                <a:spLocks/>
              </p:cNvSpPr>
              <p:nvPr/>
            </p:nvSpPr>
            <p:spPr bwMode="auto">
              <a:xfrm>
                <a:off x="4421" y="4894"/>
                <a:ext cx="31" cy="22"/>
              </a:xfrm>
              <a:custGeom>
                <a:avLst/>
                <a:gdLst>
                  <a:gd name="T0" fmla="+- 0 4421 4421"/>
                  <a:gd name="T1" fmla="*/ T0 w 31"/>
                  <a:gd name="T2" fmla="+- 0 4894 4894"/>
                  <a:gd name="T3" fmla="*/ 4894 h 22"/>
                  <a:gd name="T4" fmla="+- 0 4447 4421"/>
                  <a:gd name="T5" fmla="*/ T4 w 31"/>
                  <a:gd name="T6" fmla="+- 0 4915 4894"/>
                  <a:gd name="T7" fmla="*/ 4915 h 22"/>
                  <a:gd name="T8" fmla="+- 0 4452 4421"/>
                  <a:gd name="T9" fmla="*/ T8 w 31"/>
                  <a:gd name="T10" fmla="+- 0 4906 4894"/>
                  <a:gd name="T11" fmla="*/ 4906 h 22"/>
                  <a:gd name="T12" fmla="+- 0 4421 4421"/>
                  <a:gd name="T13" fmla="*/ T12 w 31"/>
                  <a:gd name="T14" fmla="+- 0 4894 4894"/>
                  <a:gd name="T15" fmla="*/ 4894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0" y="0"/>
                    </a:moveTo>
                    <a:lnTo>
                      <a:pt x="26" y="21"/>
                    </a:lnTo>
                    <a:lnTo>
                      <a:pt x="31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5" name="Group 1245"/>
            <p:cNvGrpSpPr>
              <a:grpSpLocks/>
            </p:cNvGrpSpPr>
            <p:nvPr/>
          </p:nvGrpSpPr>
          <p:grpSpPr bwMode="auto">
            <a:xfrm>
              <a:off x="4421" y="4894"/>
              <a:ext cx="31" cy="22"/>
              <a:chOff x="4421" y="4894"/>
              <a:chExt cx="31" cy="22"/>
            </a:xfrm>
          </p:grpSpPr>
          <p:sp>
            <p:nvSpPr>
              <p:cNvPr id="750" name="Freeform 1246"/>
              <p:cNvSpPr>
                <a:spLocks/>
              </p:cNvSpPr>
              <p:nvPr/>
            </p:nvSpPr>
            <p:spPr bwMode="auto">
              <a:xfrm>
                <a:off x="4421" y="4894"/>
                <a:ext cx="31" cy="22"/>
              </a:xfrm>
              <a:custGeom>
                <a:avLst/>
                <a:gdLst>
                  <a:gd name="T0" fmla="+- 0 4452 4421"/>
                  <a:gd name="T1" fmla="*/ T0 w 31"/>
                  <a:gd name="T2" fmla="+- 0 4906 4894"/>
                  <a:gd name="T3" fmla="*/ 4906 h 22"/>
                  <a:gd name="T4" fmla="+- 0 4447 4421"/>
                  <a:gd name="T5" fmla="*/ T4 w 31"/>
                  <a:gd name="T6" fmla="+- 0 4915 4894"/>
                  <a:gd name="T7" fmla="*/ 4915 h 22"/>
                  <a:gd name="T8" fmla="+- 0 4421 4421"/>
                  <a:gd name="T9" fmla="*/ T8 w 31"/>
                  <a:gd name="T10" fmla="+- 0 4894 4894"/>
                  <a:gd name="T11" fmla="*/ 4894 h 22"/>
                  <a:gd name="T12" fmla="+- 0 4452 4421"/>
                  <a:gd name="T13" fmla="*/ T12 w 31"/>
                  <a:gd name="T14" fmla="+- 0 4906 4894"/>
                  <a:gd name="T15" fmla="*/ 4906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31" y="12"/>
                    </a:moveTo>
                    <a:lnTo>
                      <a:pt x="26" y="21"/>
                    </a:lnTo>
                    <a:lnTo>
                      <a:pt x="0" y="0"/>
                    </a:lnTo>
                    <a:lnTo>
                      <a:pt x="31" y="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6" name="Group 1247"/>
            <p:cNvGrpSpPr>
              <a:grpSpLocks/>
            </p:cNvGrpSpPr>
            <p:nvPr/>
          </p:nvGrpSpPr>
          <p:grpSpPr bwMode="auto">
            <a:xfrm>
              <a:off x="4421" y="4894"/>
              <a:ext cx="31" cy="22"/>
              <a:chOff x="4421" y="4894"/>
              <a:chExt cx="31" cy="22"/>
            </a:xfrm>
          </p:grpSpPr>
          <p:sp>
            <p:nvSpPr>
              <p:cNvPr id="749" name="Freeform 1248"/>
              <p:cNvSpPr>
                <a:spLocks/>
              </p:cNvSpPr>
              <p:nvPr/>
            </p:nvSpPr>
            <p:spPr bwMode="auto">
              <a:xfrm>
                <a:off x="4421" y="4894"/>
                <a:ext cx="31" cy="22"/>
              </a:xfrm>
              <a:custGeom>
                <a:avLst/>
                <a:gdLst>
                  <a:gd name="T0" fmla="+- 0 4452 4421"/>
                  <a:gd name="T1" fmla="*/ T0 w 31"/>
                  <a:gd name="T2" fmla="+- 0 4906 4894"/>
                  <a:gd name="T3" fmla="*/ 4906 h 22"/>
                  <a:gd name="T4" fmla="+- 0 4447 4421"/>
                  <a:gd name="T5" fmla="*/ T4 w 31"/>
                  <a:gd name="T6" fmla="+- 0 4915 4894"/>
                  <a:gd name="T7" fmla="*/ 4915 h 22"/>
                  <a:gd name="T8" fmla="+- 0 4421 4421"/>
                  <a:gd name="T9" fmla="*/ T8 w 31"/>
                  <a:gd name="T10" fmla="+- 0 4894 4894"/>
                  <a:gd name="T11" fmla="*/ 4894 h 22"/>
                  <a:gd name="T12" fmla="+- 0 4452 4421"/>
                  <a:gd name="T13" fmla="*/ T12 w 31"/>
                  <a:gd name="T14" fmla="+- 0 4906 4894"/>
                  <a:gd name="T15" fmla="*/ 4906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31" y="12"/>
                    </a:moveTo>
                    <a:lnTo>
                      <a:pt x="26" y="21"/>
                    </a:lnTo>
                    <a:lnTo>
                      <a:pt x="0" y="0"/>
                    </a:lnTo>
                    <a:lnTo>
                      <a:pt x="31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7" name="Group 1249"/>
            <p:cNvGrpSpPr>
              <a:grpSpLocks/>
            </p:cNvGrpSpPr>
            <p:nvPr/>
          </p:nvGrpSpPr>
          <p:grpSpPr bwMode="auto">
            <a:xfrm>
              <a:off x="4975" y="5210"/>
              <a:ext cx="31" cy="22"/>
              <a:chOff x="4975" y="5210"/>
              <a:chExt cx="31" cy="22"/>
            </a:xfrm>
          </p:grpSpPr>
          <p:sp>
            <p:nvSpPr>
              <p:cNvPr id="748" name="Freeform 1250"/>
              <p:cNvSpPr>
                <a:spLocks/>
              </p:cNvSpPr>
              <p:nvPr/>
            </p:nvSpPr>
            <p:spPr bwMode="auto">
              <a:xfrm>
                <a:off x="4975" y="5210"/>
                <a:ext cx="31" cy="22"/>
              </a:xfrm>
              <a:custGeom>
                <a:avLst/>
                <a:gdLst>
                  <a:gd name="T0" fmla="+- 0 4980 4975"/>
                  <a:gd name="T1" fmla="*/ T0 w 31"/>
                  <a:gd name="T2" fmla="+- 0 5210 5210"/>
                  <a:gd name="T3" fmla="*/ 5210 h 22"/>
                  <a:gd name="T4" fmla="+- 0 4975 4975"/>
                  <a:gd name="T5" fmla="*/ T4 w 31"/>
                  <a:gd name="T6" fmla="+- 0 5220 5210"/>
                  <a:gd name="T7" fmla="*/ 5220 h 22"/>
                  <a:gd name="T8" fmla="+- 0 5006 4975"/>
                  <a:gd name="T9" fmla="*/ T8 w 31"/>
                  <a:gd name="T10" fmla="+- 0 5232 5210"/>
                  <a:gd name="T11" fmla="*/ 5232 h 22"/>
                  <a:gd name="T12" fmla="+- 0 4980 4975"/>
                  <a:gd name="T13" fmla="*/ T12 w 31"/>
                  <a:gd name="T14" fmla="+- 0 5210 5210"/>
                  <a:gd name="T15" fmla="*/ 5210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5" y="0"/>
                    </a:moveTo>
                    <a:lnTo>
                      <a:pt x="0" y="10"/>
                    </a:lnTo>
                    <a:lnTo>
                      <a:pt x="31" y="2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8" name="Group 1251"/>
            <p:cNvGrpSpPr>
              <a:grpSpLocks/>
            </p:cNvGrpSpPr>
            <p:nvPr/>
          </p:nvGrpSpPr>
          <p:grpSpPr bwMode="auto">
            <a:xfrm>
              <a:off x="4975" y="5210"/>
              <a:ext cx="31" cy="22"/>
              <a:chOff x="4975" y="5210"/>
              <a:chExt cx="31" cy="22"/>
            </a:xfrm>
          </p:grpSpPr>
          <p:sp>
            <p:nvSpPr>
              <p:cNvPr id="747" name="Freeform 1252"/>
              <p:cNvSpPr>
                <a:spLocks/>
              </p:cNvSpPr>
              <p:nvPr/>
            </p:nvSpPr>
            <p:spPr bwMode="auto">
              <a:xfrm>
                <a:off x="4975" y="5210"/>
                <a:ext cx="31" cy="22"/>
              </a:xfrm>
              <a:custGeom>
                <a:avLst/>
                <a:gdLst>
                  <a:gd name="T0" fmla="+- 0 4980 4975"/>
                  <a:gd name="T1" fmla="*/ T0 w 31"/>
                  <a:gd name="T2" fmla="+- 0 5210 5210"/>
                  <a:gd name="T3" fmla="*/ 5210 h 22"/>
                  <a:gd name="T4" fmla="+- 0 4975 4975"/>
                  <a:gd name="T5" fmla="*/ T4 w 31"/>
                  <a:gd name="T6" fmla="+- 0 5220 5210"/>
                  <a:gd name="T7" fmla="*/ 5220 h 22"/>
                  <a:gd name="T8" fmla="+- 0 5006 4975"/>
                  <a:gd name="T9" fmla="*/ T8 w 31"/>
                  <a:gd name="T10" fmla="+- 0 5232 5210"/>
                  <a:gd name="T11" fmla="*/ 5232 h 22"/>
                  <a:gd name="T12" fmla="+- 0 4980 4975"/>
                  <a:gd name="T13" fmla="*/ T12 w 31"/>
                  <a:gd name="T14" fmla="+- 0 5210 5210"/>
                  <a:gd name="T15" fmla="*/ 5210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5" y="0"/>
                    </a:moveTo>
                    <a:lnTo>
                      <a:pt x="0" y="10"/>
                    </a:lnTo>
                    <a:lnTo>
                      <a:pt x="31" y="22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9" name="Group 1253"/>
            <p:cNvGrpSpPr>
              <a:grpSpLocks/>
            </p:cNvGrpSpPr>
            <p:nvPr/>
          </p:nvGrpSpPr>
          <p:grpSpPr bwMode="auto">
            <a:xfrm>
              <a:off x="4975" y="5210"/>
              <a:ext cx="31" cy="22"/>
              <a:chOff x="4975" y="5210"/>
              <a:chExt cx="31" cy="22"/>
            </a:xfrm>
          </p:grpSpPr>
          <p:sp>
            <p:nvSpPr>
              <p:cNvPr id="746" name="Freeform 1254"/>
              <p:cNvSpPr>
                <a:spLocks/>
              </p:cNvSpPr>
              <p:nvPr/>
            </p:nvSpPr>
            <p:spPr bwMode="auto">
              <a:xfrm>
                <a:off x="4975" y="5210"/>
                <a:ext cx="31" cy="22"/>
              </a:xfrm>
              <a:custGeom>
                <a:avLst/>
                <a:gdLst>
                  <a:gd name="T0" fmla="+- 0 4980 4975"/>
                  <a:gd name="T1" fmla="*/ T0 w 31"/>
                  <a:gd name="T2" fmla="+- 0 5210 5210"/>
                  <a:gd name="T3" fmla="*/ 5210 h 22"/>
                  <a:gd name="T4" fmla="+- 0 4975 4975"/>
                  <a:gd name="T5" fmla="*/ T4 w 31"/>
                  <a:gd name="T6" fmla="+- 0 5220 5210"/>
                  <a:gd name="T7" fmla="*/ 5220 h 22"/>
                  <a:gd name="T8" fmla="+- 0 5006 4975"/>
                  <a:gd name="T9" fmla="*/ T8 w 31"/>
                  <a:gd name="T10" fmla="+- 0 5232 5210"/>
                  <a:gd name="T11" fmla="*/ 5232 h 22"/>
                  <a:gd name="T12" fmla="+- 0 4980 4975"/>
                  <a:gd name="T13" fmla="*/ T12 w 31"/>
                  <a:gd name="T14" fmla="+- 0 5210 5210"/>
                  <a:gd name="T15" fmla="*/ 5210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5" y="0"/>
                    </a:moveTo>
                    <a:lnTo>
                      <a:pt x="0" y="10"/>
                    </a:lnTo>
                    <a:lnTo>
                      <a:pt x="31" y="2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0" name="Group 1255"/>
            <p:cNvGrpSpPr>
              <a:grpSpLocks/>
            </p:cNvGrpSpPr>
            <p:nvPr/>
          </p:nvGrpSpPr>
          <p:grpSpPr bwMode="auto">
            <a:xfrm>
              <a:off x="4618" y="4010"/>
              <a:ext cx="2" cy="660"/>
              <a:chOff x="4618" y="4010"/>
              <a:chExt cx="2" cy="660"/>
            </a:xfrm>
          </p:grpSpPr>
          <p:sp>
            <p:nvSpPr>
              <p:cNvPr id="745" name="Freeform 1256"/>
              <p:cNvSpPr>
                <a:spLocks/>
              </p:cNvSpPr>
              <p:nvPr/>
            </p:nvSpPr>
            <p:spPr bwMode="auto">
              <a:xfrm>
                <a:off x="4618" y="4010"/>
                <a:ext cx="2" cy="660"/>
              </a:xfrm>
              <a:custGeom>
                <a:avLst/>
                <a:gdLst>
                  <a:gd name="T0" fmla="+- 0 4670 4010"/>
                  <a:gd name="T1" fmla="*/ 4670 h 660"/>
                  <a:gd name="T2" fmla="+- 0 4010 4010"/>
                  <a:gd name="T3" fmla="*/ 4010 h 66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60">
                    <a:moveTo>
                      <a:pt x="0" y="66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1" name="Group 1257"/>
            <p:cNvGrpSpPr>
              <a:grpSpLocks/>
            </p:cNvGrpSpPr>
            <p:nvPr/>
          </p:nvGrpSpPr>
          <p:grpSpPr bwMode="auto">
            <a:xfrm>
              <a:off x="4690" y="4008"/>
              <a:ext cx="2" cy="662"/>
              <a:chOff x="4690" y="4008"/>
              <a:chExt cx="2" cy="662"/>
            </a:xfrm>
          </p:grpSpPr>
          <p:sp>
            <p:nvSpPr>
              <p:cNvPr id="744" name="Freeform 1258"/>
              <p:cNvSpPr>
                <a:spLocks/>
              </p:cNvSpPr>
              <p:nvPr/>
            </p:nvSpPr>
            <p:spPr bwMode="auto">
              <a:xfrm>
                <a:off x="4690" y="4008"/>
                <a:ext cx="2" cy="662"/>
              </a:xfrm>
              <a:custGeom>
                <a:avLst/>
                <a:gdLst>
                  <a:gd name="T0" fmla="+- 0 4670 4008"/>
                  <a:gd name="T1" fmla="*/ 4670 h 662"/>
                  <a:gd name="T2" fmla="+- 0 4008 4008"/>
                  <a:gd name="T3" fmla="*/ 4008 h 66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62">
                    <a:moveTo>
                      <a:pt x="0" y="66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2" name="Group 1259"/>
            <p:cNvGrpSpPr>
              <a:grpSpLocks/>
            </p:cNvGrpSpPr>
            <p:nvPr/>
          </p:nvGrpSpPr>
          <p:grpSpPr bwMode="auto">
            <a:xfrm>
              <a:off x="4618" y="4906"/>
              <a:ext cx="2" cy="77"/>
              <a:chOff x="4618" y="4906"/>
              <a:chExt cx="2" cy="77"/>
            </a:xfrm>
          </p:grpSpPr>
          <p:sp>
            <p:nvSpPr>
              <p:cNvPr id="743" name="Freeform 1260"/>
              <p:cNvSpPr>
                <a:spLocks/>
              </p:cNvSpPr>
              <p:nvPr/>
            </p:nvSpPr>
            <p:spPr bwMode="auto">
              <a:xfrm>
                <a:off x="4618" y="4906"/>
                <a:ext cx="2" cy="77"/>
              </a:xfrm>
              <a:custGeom>
                <a:avLst/>
                <a:gdLst>
                  <a:gd name="T0" fmla="+- 0 4982 4906"/>
                  <a:gd name="T1" fmla="*/ 4982 h 77"/>
                  <a:gd name="T2" fmla="+- 0 4906 4906"/>
                  <a:gd name="T3" fmla="*/ 4906 h 7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7">
                    <a:moveTo>
                      <a:pt x="0" y="7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3" name="Group 1261"/>
            <p:cNvGrpSpPr>
              <a:grpSpLocks/>
            </p:cNvGrpSpPr>
            <p:nvPr/>
          </p:nvGrpSpPr>
          <p:grpSpPr bwMode="auto">
            <a:xfrm>
              <a:off x="4690" y="4906"/>
              <a:ext cx="2" cy="62"/>
              <a:chOff x="4690" y="4906"/>
              <a:chExt cx="2" cy="62"/>
            </a:xfrm>
          </p:grpSpPr>
          <p:sp>
            <p:nvSpPr>
              <p:cNvPr id="742" name="Freeform 1262"/>
              <p:cNvSpPr>
                <a:spLocks/>
              </p:cNvSpPr>
              <p:nvPr/>
            </p:nvSpPr>
            <p:spPr bwMode="auto">
              <a:xfrm>
                <a:off x="4690" y="4906"/>
                <a:ext cx="2" cy="62"/>
              </a:xfrm>
              <a:custGeom>
                <a:avLst/>
                <a:gdLst>
                  <a:gd name="T0" fmla="+- 0 4968 4906"/>
                  <a:gd name="T1" fmla="*/ 4968 h 62"/>
                  <a:gd name="T2" fmla="+- 0 4906 4906"/>
                  <a:gd name="T3" fmla="*/ 4906 h 6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2">
                    <a:moveTo>
                      <a:pt x="0" y="6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4" name="Group 1263"/>
            <p:cNvGrpSpPr>
              <a:grpSpLocks/>
            </p:cNvGrpSpPr>
            <p:nvPr/>
          </p:nvGrpSpPr>
          <p:grpSpPr bwMode="auto">
            <a:xfrm>
              <a:off x="4764" y="3998"/>
              <a:ext cx="2" cy="977"/>
              <a:chOff x="4764" y="3998"/>
              <a:chExt cx="2" cy="977"/>
            </a:xfrm>
          </p:grpSpPr>
          <p:sp>
            <p:nvSpPr>
              <p:cNvPr id="741" name="Freeform 1264"/>
              <p:cNvSpPr>
                <a:spLocks/>
              </p:cNvSpPr>
              <p:nvPr/>
            </p:nvSpPr>
            <p:spPr bwMode="auto">
              <a:xfrm>
                <a:off x="4764" y="3998"/>
                <a:ext cx="2" cy="977"/>
              </a:xfrm>
              <a:custGeom>
                <a:avLst/>
                <a:gdLst>
                  <a:gd name="T0" fmla="+- 0 4975 3998"/>
                  <a:gd name="T1" fmla="*/ 4975 h 977"/>
                  <a:gd name="T2" fmla="+- 0 3998 3998"/>
                  <a:gd name="T3" fmla="*/ 3998 h 97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977">
                    <a:moveTo>
                      <a:pt x="0" y="97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5" name="Group 1265"/>
            <p:cNvGrpSpPr>
              <a:grpSpLocks/>
            </p:cNvGrpSpPr>
            <p:nvPr/>
          </p:nvGrpSpPr>
          <p:grpSpPr bwMode="auto">
            <a:xfrm>
              <a:off x="4819" y="3986"/>
              <a:ext cx="2" cy="1015"/>
              <a:chOff x="4819" y="3986"/>
              <a:chExt cx="2" cy="1015"/>
            </a:xfrm>
          </p:grpSpPr>
          <p:sp>
            <p:nvSpPr>
              <p:cNvPr id="740" name="Freeform 1266"/>
              <p:cNvSpPr>
                <a:spLocks/>
              </p:cNvSpPr>
              <p:nvPr/>
            </p:nvSpPr>
            <p:spPr bwMode="auto">
              <a:xfrm>
                <a:off x="4819" y="3986"/>
                <a:ext cx="2" cy="1015"/>
              </a:xfrm>
              <a:custGeom>
                <a:avLst/>
                <a:gdLst>
                  <a:gd name="T0" fmla="+- 0 5002 3986"/>
                  <a:gd name="T1" fmla="*/ 5002 h 1015"/>
                  <a:gd name="T2" fmla="+- 0 3986 3986"/>
                  <a:gd name="T3" fmla="*/ 3986 h 101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015">
                    <a:moveTo>
                      <a:pt x="0" y="101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6" name="Group 1267"/>
            <p:cNvGrpSpPr>
              <a:grpSpLocks/>
            </p:cNvGrpSpPr>
            <p:nvPr/>
          </p:nvGrpSpPr>
          <p:grpSpPr bwMode="auto">
            <a:xfrm>
              <a:off x="3612" y="5191"/>
              <a:ext cx="305" cy="749"/>
              <a:chOff x="3612" y="5191"/>
              <a:chExt cx="305" cy="749"/>
            </a:xfrm>
          </p:grpSpPr>
          <p:sp>
            <p:nvSpPr>
              <p:cNvPr id="739" name="Freeform 1268"/>
              <p:cNvSpPr>
                <a:spLocks/>
              </p:cNvSpPr>
              <p:nvPr/>
            </p:nvSpPr>
            <p:spPr bwMode="auto">
              <a:xfrm>
                <a:off x="3612" y="5191"/>
                <a:ext cx="305" cy="749"/>
              </a:xfrm>
              <a:custGeom>
                <a:avLst/>
                <a:gdLst>
                  <a:gd name="T0" fmla="+- 0 3612 3612"/>
                  <a:gd name="T1" fmla="*/ T0 w 305"/>
                  <a:gd name="T2" fmla="+- 0 5940 5191"/>
                  <a:gd name="T3" fmla="*/ 5940 h 749"/>
                  <a:gd name="T4" fmla="+- 0 3672 3612"/>
                  <a:gd name="T5" fmla="*/ T4 w 305"/>
                  <a:gd name="T6" fmla="+- 0 5899 5191"/>
                  <a:gd name="T7" fmla="*/ 5899 h 749"/>
                  <a:gd name="T8" fmla="+- 0 3727 3612"/>
                  <a:gd name="T9" fmla="*/ T8 w 305"/>
                  <a:gd name="T10" fmla="+- 0 5849 5191"/>
                  <a:gd name="T11" fmla="*/ 5849 h 749"/>
                  <a:gd name="T12" fmla="+- 0 3780 3612"/>
                  <a:gd name="T13" fmla="*/ T12 w 305"/>
                  <a:gd name="T14" fmla="+- 0 5784 5191"/>
                  <a:gd name="T15" fmla="*/ 5784 h 749"/>
                  <a:gd name="T16" fmla="+- 0 3826 3612"/>
                  <a:gd name="T17" fmla="*/ T16 w 305"/>
                  <a:gd name="T18" fmla="+- 0 5717 5191"/>
                  <a:gd name="T19" fmla="*/ 5717 h 749"/>
                  <a:gd name="T20" fmla="+- 0 3864 3612"/>
                  <a:gd name="T21" fmla="*/ T20 w 305"/>
                  <a:gd name="T22" fmla="+- 0 5640 5191"/>
                  <a:gd name="T23" fmla="*/ 5640 h 749"/>
                  <a:gd name="T24" fmla="+- 0 3893 3612"/>
                  <a:gd name="T25" fmla="*/ T24 w 305"/>
                  <a:gd name="T26" fmla="+- 0 5561 5191"/>
                  <a:gd name="T27" fmla="*/ 5561 h 749"/>
                  <a:gd name="T28" fmla="+- 0 3912 3612"/>
                  <a:gd name="T29" fmla="*/ T28 w 305"/>
                  <a:gd name="T30" fmla="+- 0 5489 5191"/>
                  <a:gd name="T31" fmla="*/ 5489 h 749"/>
                  <a:gd name="T32" fmla="+- 0 3917 3612"/>
                  <a:gd name="T33" fmla="*/ T32 w 305"/>
                  <a:gd name="T34" fmla="+- 0 5417 5191"/>
                  <a:gd name="T35" fmla="*/ 5417 h 749"/>
                  <a:gd name="T36" fmla="+- 0 3912 3612"/>
                  <a:gd name="T37" fmla="*/ T36 w 305"/>
                  <a:gd name="T38" fmla="+- 0 5350 5191"/>
                  <a:gd name="T39" fmla="*/ 5350 h 749"/>
                  <a:gd name="T40" fmla="+- 0 3869 3612"/>
                  <a:gd name="T41" fmla="*/ T40 w 305"/>
                  <a:gd name="T42" fmla="+- 0 5249 5191"/>
                  <a:gd name="T43" fmla="*/ 5249 h 749"/>
                  <a:gd name="T44" fmla="+- 0 3787 3612"/>
                  <a:gd name="T45" fmla="*/ T44 w 305"/>
                  <a:gd name="T46" fmla="+- 0 5196 5191"/>
                  <a:gd name="T47" fmla="*/ 5196 h 749"/>
                  <a:gd name="T48" fmla="+- 0 3734 3612"/>
                  <a:gd name="T49" fmla="*/ T48 w 305"/>
                  <a:gd name="T50" fmla="+- 0 5191 5191"/>
                  <a:gd name="T51" fmla="*/ 5191 h 749"/>
                  <a:gd name="T52" fmla="+- 0 3737 3612"/>
                  <a:gd name="T53" fmla="*/ T52 w 305"/>
                  <a:gd name="T54" fmla="+- 0 5191 5191"/>
                  <a:gd name="T55" fmla="*/ 5191 h 7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305" h="749">
                    <a:moveTo>
                      <a:pt x="0" y="749"/>
                    </a:moveTo>
                    <a:lnTo>
                      <a:pt x="60" y="708"/>
                    </a:lnTo>
                    <a:lnTo>
                      <a:pt x="115" y="658"/>
                    </a:lnTo>
                    <a:lnTo>
                      <a:pt x="168" y="593"/>
                    </a:lnTo>
                    <a:lnTo>
                      <a:pt x="214" y="526"/>
                    </a:lnTo>
                    <a:lnTo>
                      <a:pt x="252" y="449"/>
                    </a:lnTo>
                    <a:lnTo>
                      <a:pt x="281" y="370"/>
                    </a:lnTo>
                    <a:lnTo>
                      <a:pt x="300" y="298"/>
                    </a:lnTo>
                    <a:lnTo>
                      <a:pt x="305" y="226"/>
                    </a:lnTo>
                    <a:lnTo>
                      <a:pt x="300" y="159"/>
                    </a:lnTo>
                    <a:lnTo>
                      <a:pt x="257" y="58"/>
                    </a:lnTo>
                    <a:lnTo>
                      <a:pt x="175" y="5"/>
                    </a:lnTo>
                    <a:lnTo>
                      <a:pt x="122" y="0"/>
                    </a:lnTo>
                    <a:lnTo>
                      <a:pt x="12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7" name="Group 1269"/>
            <p:cNvGrpSpPr>
              <a:grpSpLocks/>
            </p:cNvGrpSpPr>
            <p:nvPr/>
          </p:nvGrpSpPr>
          <p:grpSpPr bwMode="auto">
            <a:xfrm>
              <a:off x="3612" y="5268"/>
              <a:ext cx="2" cy="672"/>
              <a:chOff x="3612" y="5268"/>
              <a:chExt cx="2" cy="672"/>
            </a:xfrm>
          </p:grpSpPr>
          <p:sp>
            <p:nvSpPr>
              <p:cNvPr id="738" name="Freeform 1270"/>
              <p:cNvSpPr>
                <a:spLocks/>
              </p:cNvSpPr>
              <p:nvPr/>
            </p:nvSpPr>
            <p:spPr bwMode="auto">
              <a:xfrm>
                <a:off x="3612" y="5268"/>
                <a:ext cx="2" cy="672"/>
              </a:xfrm>
              <a:custGeom>
                <a:avLst/>
                <a:gdLst>
                  <a:gd name="T0" fmla="+- 0 5268 5268"/>
                  <a:gd name="T1" fmla="*/ 5268 h 672"/>
                  <a:gd name="T2" fmla="+- 0 5940 5268"/>
                  <a:gd name="T3" fmla="*/ 5940 h 67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72">
                    <a:moveTo>
                      <a:pt x="0" y="0"/>
                    </a:moveTo>
                    <a:lnTo>
                      <a:pt x="0" y="67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8" name="Group 1271"/>
            <p:cNvGrpSpPr>
              <a:grpSpLocks/>
            </p:cNvGrpSpPr>
            <p:nvPr/>
          </p:nvGrpSpPr>
          <p:grpSpPr bwMode="auto">
            <a:xfrm>
              <a:off x="3612" y="5232"/>
              <a:ext cx="202" cy="118"/>
              <a:chOff x="3612" y="5232"/>
              <a:chExt cx="202" cy="118"/>
            </a:xfrm>
          </p:grpSpPr>
          <p:sp>
            <p:nvSpPr>
              <p:cNvPr id="737" name="Freeform 1272"/>
              <p:cNvSpPr>
                <a:spLocks/>
              </p:cNvSpPr>
              <p:nvPr/>
            </p:nvSpPr>
            <p:spPr bwMode="auto">
              <a:xfrm>
                <a:off x="3612" y="5232"/>
                <a:ext cx="202" cy="118"/>
              </a:xfrm>
              <a:custGeom>
                <a:avLst/>
                <a:gdLst>
                  <a:gd name="T0" fmla="+- 0 3612 3612"/>
                  <a:gd name="T1" fmla="*/ T0 w 202"/>
                  <a:gd name="T2" fmla="+- 0 5350 5232"/>
                  <a:gd name="T3" fmla="*/ 5350 h 118"/>
                  <a:gd name="T4" fmla="+- 0 3814 3612"/>
                  <a:gd name="T5" fmla="*/ T4 w 202"/>
                  <a:gd name="T6" fmla="+- 0 5232 5232"/>
                  <a:gd name="T7" fmla="*/ 5232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02" h="118">
                    <a:moveTo>
                      <a:pt x="0" y="118"/>
                    </a:moveTo>
                    <a:lnTo>
                      <a:pt x="20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9" name="Group 1273"/>
            <p:cNvGrpSpPr>
              <a:grpSpLocks/>
            </p:cNvGrpSpPr>
            <p:nvPr/>
          </p:nvGrpSpPr>
          <p:grpSpPr bwMode="auto">
            <a:xfrm>
              <a:off x="3806" y="5218"/>
              <a:ext cx="31" cy="22"/>
              <a:chOff x="3806" y="5218"/>
              <a:chExt cx="31" cy="22"/>
            </a:xfrm>
          </p:grpSpPr>
          <p:sp>
            <p:nvSpPr>
              <p:cNvPr id="736" name="Freeform 1274"/>
              <p:cNvSpPr>
                <a:spLocks/>
              </p:cNvSpPr>
              <p:nvPr/>
            </p:nvSpPr>
            <p:spPr bwMode="auto">
              <a:xfrm>
                <a:off x="3806" y="5218"/>
                <a:ext cx="31" cy="22"/>
              </a:xfrm>
              <a:custGeom>
                <a:avLst/>
                <a:gdLst>
                  <a:gd name="T0" fmla="+- 0 3838 3806"/>
                  <a:gd name="T1" fmla="*/ T0 w 31"/>
                  <a:gd name="T2" fmla="+- 0 5218 5218"/>
                  <a:gd name="T3" fmla="*/ 5218 h 22"/>
                  <a:gd name="T4" fmla="+- 0 3806 3806"/>
                  <a:gd name="T5" fmla="*/ T4 w 31"/>
                  <a:gd name="T6" fmla="+- 0 5230 5218"/>
                  <a:gd name="T7" fmla="*/ 5230 h 22"/>
                  <a:gd name="T8" fmla="+- 0 3814 3806"/>
                  <a:gd name="T9" fmla="*/ T8 w 31"/>
                  <a:gd name="T10" fmla="+- 0 5239 5218"/>
                  <a:gd name="T11" fmla="*/ 5239 h 22"/>
                  <a:gd name="T12" fmla="+- 0 3838 3806"/>
                  <a:gd name="T13" fmla="*/ T12 w 31"/>
                  <a:gd name="T14" fmla="+- 0 5218 5218"/>
                  <a:gd name="T15" fmla="*/ 5218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32" y="0"/>
                    </a:moveTo>
                    <a:lnTo>
                      <a:pt x="0" y="12"/>
                    </a:lnTo>
                    <a:lnTo>
                      <a:pt x="8" y="21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50" name="Group 1275"/>
            <p:cNvGrpSpPr>
              <a:grpSpLocks/>
            </p:cNvGrpSpPr>
            <p:nvPr/>
          </p:nvGrpSpPr>
          <p:grpSpPr bwMode="auto">
            <a:xfrm>
              <a:off x="3806" y="5218"/>
              <a:ext cx="31" cy="22"/>
              <a:chOff x="3806" y="5218"/>
              <a:chExt cx="31" cy="22"/>
            </a:xfrm>
          </p:grpSpPr>
          <p:sp>
            <p:nvSpPr>
              <p:cNvPr id="735" name="Freeform 1276"/>
              <p:cNvSpPr>
                <a:spLocks/>
              </p:cNvSpPr>
              <p:nvPr/>
            </p:nvSpPr>
            <p:spPr bwMode="auto">
              <a:xfrm>
                <a:off x="3806" y="5218"/>
                <a:ext cx="31" cy="22"/>
              </a:xfrm>
              <a:custGeom>
                <a:avLst/>
                <a:gdLst>
                  <a:gd name="T0" fmla="+- 0 3806 3806"/>
                  <a:gd name="T1" fmla="*/ T0 w 31"/>
                  <a:gd name="T2" fmla="+- 0 5230 5218"/>
                  <a:gd name="T3" fmla="*/ 5230 h 22"/>
                  <a:gd name="T4" fmla="+- 0 3814 3806"/>
                  <a:gd name="T5" fmla="*/ T4 w 31"/>
                  <a:gd name="T6" fmla="+- 0 5239 5218"/>
                  <a:gd name="T7" fmla="*/ 5239 h 22"/>
                  <a:gd name="T8" fmla="+- 0 3838 3806"/>
                  <a:gd name="T9" fmla="*/ T8 w 31"/>
                  <a:gd name="T10" fmla="+- 0 5218 5218"/>
                  <a:gd name="T11" fmla="*/ 5218 h 22"/>
                  <a:gd name="T12" fmla="+- 0 3806 3806"/>
                  <a:gd name="T13" fmla="*/ T12 w 31"/>
                  <a:gd name="T14" fmla="+- 0 5230 5218"/>
                  <a:gd name="T15" fmla="*/ 5230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0" y="12"/>
                    </a:moveTo>
                    <a:lnTo>
                      <a:pt x="8" y="21"/>
                    </a:lnTo>
                    <a:lnTo>
                      <a:pt x="32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51" name="Group 1277"/>
            <p:cNvGrpSpPr>
              <a:grpSpLocks/>
            </p:cNvGrpSpPr>
            <p:nvPr/>
          </p:nvGrpSpPr>
          <p:grpSpPr bwMode="auto">
            <a:xfrm>
              <a:off x="3806" y="5218"/>
              <a:ext cx="31" cy="22"/>
              <a:chOff x="3806" y="5218"/>
              <a:chExt cx="31" cy="22"/>
            </a:xfrm>
          </p:grpSpPr>
          <p:sp>
            <p:nvSpPr>
              <p:cNvPr id="734" name="Freeform 1278"/>
              <p:cNvSpPr>
                <a:spLocks/>
              </p:cNvSpPr>
              <p:nvPr/>
            </p:nvSpPr>
            <p:spPr bwMode="auto">
              <a:xfrm>
                <a:off x="3806" y="5218"/>
                <a:ext cx="31" cy="22"/>
              </a:xfrm>
              <a:custGeom>
                <a:avLst/>
                <a:gdLst>
                  <a:gd name="T0" fmla="+- 0 3806 3806"/>
                  <a:gd name="T1" fmla="*/ T0 w 31"/>
                  <a:gd name="T2" fmla="+- 0 5230 5218"/>
                  <a:gd name="T3" fmla="*/ 5230 h 22"/>
                  <a:gd name="T4" fmla="+- 0 3814 3806"/>
                  <a:gd name="T5" fmla="*/ T4 w 31"/>
                  <a:gd name="T6" fmla="+- 0 5239 5218"/>
                  <a:gd name="T7" fmla="*/ 5239 h 22"/>
                  <a:gd name="T8" fmla="+- 0 3838 3806"/>
                  <a:gd name="T9" fmla="*/ T8 w 31"/>
                  <a:gd name="T10" fmla="+- 0 5218 5218"/>
                  <a:gd name="T11" fmla="*/ 5218 h 22"/>
                  <a:gd name="T12" fmla="+- 0 3806 3806"/>
                  <a:gd name="T13" fmla="*/ T12 w 31"/>
                  <a:gd name="T14" fmla="+- 0 5230 5218"/>
                  <a:gd name="T15" fmla="*/ 5230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0" y="12"/>
                    </a:moveTo>
                    <a:lnTo>
                      <a:pt x="8" y="21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52" name="Group 1279"/>
            <p:cNvGrpSpPr>
              <a:grpSpLocks/>
            </p:cNvGrpSpPr>
            <p:nvPr/>
          </p:nvGrpSpPr>
          <p:grpSpPr bwMode="auto">
            <a:xfrm>
              <a:off x="3612" y="5251"/>
              <a:ext cx="262" cy="151"/>
              <a:chOff x="3612" y="5251"/>
              <a:chExt cx="262" cy="151"/>
            </a:xfrm>
          </p:grpSpPr>
          <p:sp>
            <p:nvSpPr>
              <p:cNvPr id="733" name="Freeform 1280"/>
              <p:cNvSpPr>
                <a:spLocks/>
              </p:cNvSpPr>
              <p:nvPr/>
            </p:nvSpPr>
            <p:spPr bwMode="auto">
              <a:xfrm>
                <a:off x="3612" y="5251"/>
                <a:ext cx="262" cy="151"/>
              </a:xfrm>
              <a:custGeom>
                <a:avLst/>
                <a:gdLst>
                  <a:gd name="T0" fmla="+- 0 3612 3612"/>
                  <a:gd name="T1" fmla="*/ T0 w 262"/>
                  <a:gd name="T2" fmla="+- 0 5402 5251"/>
                  <a:gd name="T3" fmla="*/ 5402 h 151"/>
                  <a:gd name="T4" fmla="+- 0 3874 3612"/>
                  <a:gd name="T5" fmla="*/ T4 w 262"/>
                  <a:gd name="T6" fmla="+- 0 5251 5251"/>
                  <a:gd name="T7" fmla="*/ 5251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2" h="151">
                    <a:moveTo>
                      <a:pt x="0" y="151"/>
                    </a:moveTo>
                    <a:lnTo>
                      <a:pt x="26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53" name="Group 1281"/>
            <p:cNvGrpSpPr>
              <a:grpSpLocks/>
            </p:cNvGrpSpPr>
            <p:nvPr/>
          </p:nvGrpSpPr>
          <p:grpSpPr bwMode="auto">
            <a:xfrm>
              <a:off x="3842" y="5251"/>
              <a:ext cx="31" cy="22"/>
              <a:chOff x="3842" y="5251"/>
              <a:chExt cx="31" cy="22"/>
            </a:xfrm>
          </p:grpSpPr>
          <p:sp>
            <p:nvSpPr>
              <p:cNvPr id="732" name="Freeform 1282"/>
              <p:cNvSpPr>
                <a:spLocks/>
              </p:cNvSpPr>
              <p:nvPr/>
            </p:nvSpPr>
            <p:spPr bwMode="auto">
              <a:xfrm>
                <a:off x="3842" y="5251"/>
                <a:ext cx="31" cy="22"/>
              </a:xfrm>
              <a:custGeom>
                <a:avLst/>
                <a:gdLst>
                  <a:gd name="T0" fmla="+- 0 3874 3842"/>
                  <a:gd name="T1" fmla="*/ T0 w 31"/>
                  <a:gd name="T2" fmla="+- 0 5251 5251"/>
                  <a:gd name="T3" fmla="*/ 5251 h 22"/>
                  <a:gd name="T4" fmla="+- 0 3842 3842"/>
                  <a:gd name="T5" fmla="*/ T4 w 31"/>
                  <a:gd name="T6" fmla="+- 0 5263 5251"/>
                  <a:gd name="T7" fmla="*/ 5263 h 22"/>
                  <a:gd name="T8" fmla="+- 0 3847 3842"/>
                  <a:gd name="T9" fmla="*/ T8 w 31"/>
                  <a:gd name="T10" fmla="+- 0 5273 5251"/>
                  <a:gd name="T11" fmla="*/ 5273 h 22"/>
                  <a:gd name="T12" fmla="+- 0 3874 3842"/>
                  <a:gd name="T13" fmla="*/ T12 w 31"/>
                  <a:gd name="T14" fmla="+- 0 5251 5251"/>
                  <a:gd name="T15" fmla="*/ 5251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32" y="0"/>
                    </a:moveTo>
                    <a:lnTo>
                      <a:pt x="0" y="12"/>
                    </a:lnTo>
                    <a:lnTo>
                      <a:pt x="5" y="22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54" name="Group 1283"/>
            <p:cNvGrpSpPr>
              <a:grpSpLocks/>
            </p:cNvGrpSpPr>
            <p:nvPr/>
          </p:nvGrpSpPr>
          <p:grpSpPr bwMode="auto">
            <a:xfrm>
              <a:off x="3842" y="5251"/>
              <a:ext cx="31" cy="22"/>
              <a:chOff x="3842" y="5251"/>
              <a:chExt cx="31" cy="22"/>
            </a:xfrm>
          </p:grpSpPr>
          <p:sp>
            <p:nvSpPr>
              <p:cNvPr id="731" name="Freeform 1284"/>
              <p:cNvSpPr>
                <a:spLocks/>
              </p:cNvSpPr>
              <p:nvPr/>
            </p:nvSpPr>
            <p:spPr bwMode="auto">
              <a:xfrm>
                <a:off x="3842" y="5251"/>
                <a:ext cx="31" cy="22"/>
              </a:xfrm>
              <a:custGeom>
                <a:avLst/>
                <a:gdLst>
                  <a:gd name="T0" fmla="+- 0 3842 3842"/>
                  <a:gd name="T1" fmla="*/ T0 w 31"/>
                  <a:gd name="T2" fmla="+- 0 5263 5251"/>
                  <a:gd name="T3" fmla="*/ 5263 h 22"/>
                  <a:gd name="T4" fmla="+- 0 3847 3842"/>
                  <a:gd name="T5" fmla="*/ T4 w 31"/>
                  <a:gd name="T6" fmla="+- 0 5273 5251"/>
                  <a:gd name="T7" fmla="*/ 5273 h 22"/>
                  <a:gd name="T8" fmla="+- 0 3874 3842"/>
                  <a:gd name="T9" fmla="*/ T8 w 31"/>
                  <a:gd name="T10" fmla="+- 0 5251 5251"/>
                  <a:gd name="T11" fmla="*/ 5251 h 22"/>
                  <a:gd name="T12" fmla="+- 0 3842 3842"/>
                  <a:gd name="T13" fmla="*/ T12 w 31"/>
                  <a:gd name="T14" fmla="+- 0 5263 5251"/>
                  <a:gd name="T15" fmla="*/ 5263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0" y="12"/>
                    </a:moveTo>
                    <a:lnTo>
                      <a:pt x="5" y="22"/>
                    </a:lnTo>
                    <a:lnTo>
                      <a:pt x="32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55" name="Group 1285"/>
            <p:cNvGrpSpPr>
              <a:grpSpLocks/>
            </p:cNvGrpSpPr>
            <p:nvPr/>
          </p:nvGrpSpPr>
          <p:grpSpPr bwMode="auto">
            <a:xfrm>
              <a:off x="3842" y="5251"/>
              <a:ext cx="31" cy="22"/>
              <a:chOff x="3842" y="5251"/>
              <a:chExt cx="31" cy="22"/>
            </a:xfrm>
          </p:grpSpPr>
          <p:sp>
            <p:nvSpPr>
              <p:cNvPr id="730" name="Freeform 1286"/>
              <p:cNvSpPr>
                <a:spLocks/>
              </p:cNvSpPr>
              <p:nvPr/>
            </p:nvSpPr>
            <p:spPr bwMode="auto">
              <a:xfrm>
                <a:off x="3842" y="5251"/>
                <a:ext cx="31" cy="22"/>
              </a:xfrm>
              <a:custGeom>
                <a:avLst/>
                <a:gdLst>
                  <a:gd name="T0" fmla="+- 0 3842 3842"/>
                  <a:gd name="T1" fmla="*/ T0 w 31"/>
                  <a:gd name="T2" fmla="+- 0 5263 5251"/>
                  <a:gd name="T3" fmla="*/ 5263 h 22"/>
                  <a:gd name="T4" fmla="+- 0 3847 3842"/>
                  <a:gd name="T5" fmla="*/ T4 w 31"/>
                  <a:gd name="T6" fmla="+- 0 5273 5251"/>
                  <a:gd name="T7" fmla="*/ 5273 h 22"/>
                  <a:gd name="T8" fmla="+- 0 3874 3842"/>
                  <a:gd name="T9" fmla="*/ T8 w 31"/>
                  <a:gd name="T10" fmla="+- 0 5251 5251"/>
                  <a:gd name="T11" fmla="*/ 5251 h 22"/>
                  <a:gd name="T12" fmla="+- 0 3842 3842"/>
                  <a:gd name="T13" fmla="*/ T12 w 31"/>
                  <a:gd name="T14" fmla="+- 0 5263 5251"/>
                  <a:gd name="T15" fmla="*/ 5263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0" y="12"/>
                    </a:moveTo>
                    <a:lnTo>
                      <a:pt x="5" y="2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56" name="Group 1287"/>
            <p:cNvGrpSpPr>
              <a:grpSpLocks/>
            </p:cNvGrpSpPr>
            <p:nvPr/>
          </p:nvGrpSpPr>
          <p:grpSpPr bwMode="auto">
            <a:xfrm>
              <a:off x="3612" y="5297"/>
              <a:ext cx="286" cy="166"/>
              <a:chOff x="3612" y="5297"/>
              <a:chExt cx="286" cy="166"/>
            </a:xfrm>
          </p:grpSpPr>
          <p:sp>
            <p:nvSpPr>
              <p:cNvPr id="729" name="Freeform 1288"/>
              <p:cNvSpPr>
                <a:spLocks/>
              </p:cNvSpPr>
              <p:nvPr/>
            </p:nvSpPr>
            <p:spPr bwMode="auto">
              <a:xfrm>
                <a:off x="3612" y="5297"/>
                <a:ext cx="286" cy="166"/>
              </a:xfrm>
              <a:custGeom>
                <a:avLst/>
                <a:gdLst>
                  <a:gd name="T0" fmla="+- 0 3612 3612"/>
                  <a:gd name="T1" fmla="*/ T0 w 286"/>
                  <a:gd name="T2" fmla="+- 0 5462 5297"/>
                  <a:gd name="T3" fmla="*/ 5462 h 166"/>
                  <a:gd name="T4" fmla="+- 0 3898 3612"/>
                  <a:gd name="T5" fmla="*/ T4 w 286"/>
                  <a:gd name="T6" fmla="+- 0 5297 5297"/>
                  <a:gd name="T7" fmla="*/ 5297 h 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86" h="166">
                    <a:moveTo>
                      <a:pt x="0" y="165"/>
                    </a:moveTo>
                    <a:lnTo>
                      <a:pt x="28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57" name="Group 1289"/>
            <p:cNvGrpSpPr>
              <a:grpSpLocks/>
            </p:cNvGrpSpPr>
            <p:nvPr/>
          </p:nvGrpSpPr>
          <p:grpSpPr bwMode="auto">
            <a:xfrm>
              <a:off x="3612" y="5342"/>
              <a:ext cx="300" cy="170"/>
              <a:chOff x="3612" y="5342"/>
              <a:chExt cx="300" cy="170"/>
            </a:xfrm>
          </p:grpSpPr>
          <p:sp>
            <p:nvSpPr>
              <p:cNvPr id="728" name="Freeform 1290"/>
              <p:cNvSpPr>
                <a:spLocks/>
              </p:cNvSpPr>
              <p:nvPr/>
            </p:nvSpPr>
            <p:spPr bwMode="auto">
              <a:xfrm>
                <a:off x="3612" y="5342"/>
                <a:ext cx="300" cy="170"/>
              </a:xfrm>
              <a:custGeom>
                <a:avLst/>
                <a:gdLst>
                  <a:gd name="T0" fmla="+- 0 3612 3612"/>
                  <a:gd name="T1" fmla="*/ T0 w 300"/>
                  <a:gd name="T2" fmla="+- 0 5513 5342"/>
                  <a:gd name="T3" fmla="*/ 5513 h 170"/>
                  <a:gd name="T4" fmla="+- 0 3912 3612"/>
                  <a:gd name="T5" fmla="*/ T4 w 300"/>
                  <a:gd name="T6" fmla="+- 0 5342 5342"/>
                  <a:gd name="T7" fmla="*/ 5342 h 1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00" h="170">
                    <a:moveTo>
                      <a:pt x="0" y="171"/>
                    </a:moveTo>
                    <a:lnTo>
                      <a:pt x="30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58" name="Group 1291"/>
            <p:cNvGrpSpPr>
              <a:grpSpLocks/>
            </p:cNvGrpSpPr>
            <p:nvPr/>
          </p:nvGrpSpPr>
          <p:grpSpPr bwMode="auto">
            <a:xfrm>
              <a:off x="3881" y="5342"/>
              <a:ext cx="31" cy="22"/>
              <a:chOff x="3881" y="5342"/>
              <a:chExt cx="31" cy="22"/>
            </a:xfrm>
          </p:grpSpPr>
          <p:sp>
            <p:nvSpPr>
              <p:cNvPr id="727" name="Freeform 1292"/>
              <p:cNvSpPr>
                <a:spLocks/>
              </p:cNvSpPr>
              <p:nvPr/>
            </p:nvSpPr>
            <p:spPr bwMode="auto">
              <a:xfrm>
                <a:off x="3881" y="5342"/>
                <a:ext cx="31" cy="22"/>
              </a:xfrm>
              <a:custGeom>
                <a:avLst/>
                <a:gdLst>
                  <a:gd name="T0" fmla="+- 0 3912 3881"/>
                  <a:gd name="T1" fmla="*/ T0 w 31"/>
                  <a:gd name="T2" fmla="+- 0 5342 5342"/>
                  <a:gd name="T3" fmla="*/ 5342 h 22"/>
                  <a:gd name="T4" fmla="+- 0 3881 3881"/>
                  <a:gd name="T5" fmla="*/ T4 w 31"/>
                  <a:gd name="T6" fmla="+- 0 5354 5342"/>
                  <a:gd name="T7" fmla="*/ 5354 h 22"/>
                  <a:gd name="T8" fmla="+- 0 3886 3881"/>
                  <a:gd name="T9" fmla="*/ T8 w 31"/>
                  <a:gd name="T10" fmla="+- 0 5364 5342"/>
                  <a:gd name="T11" fmla="*/ 5364 h 22"/>
                  <a:gd name="T12" fmla="+- 0 3912 3881"/>
                  <a:gd name="T13" fmla="*/ T12 w 31"/>
                  <a:gd name="T14" fmla="+- 0 5342 5342"/>
                  <a:gd name="T15" fmla="*/ 5342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31" y="0"/>
                    </a:moveTo>
                    <a:lnTo>
                      <a:pt x="0" y="12"/>
                    </a:lnTo>
                    <a:lnTo>
                      <a:pt x="5" y="2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59" name="Group 1293"/>
            <p:cNvGrpSpPr>
              <a:grpSpLocks/>
            </p:cNvGrpSpPr>
            <p:nvPr/>
          </p:nvGrpSpPr>
          <p:grpSpPr bwMode="auto">
            <a:xfrm>
              <a:off x="3881" y="5342"/>
              <a:ext cx="31" cy="22"/>
              <a:chOff x="3881" y="5342"/>
              <a:chExt cx="31" cy="22"/>
            </a:xfrm>
          </p:grpSpPr>
          <p:sp>
            <p:nvSpPr>
              <p:cNvPr id="726" name="Freeform 1294"/>
              <p:cNvSpPr>
                <a:spLocks/>
              </p:cNvSpPr>
              <p:nvPr/>
            </p:nvSpPr>
            <p:spPr bwMode="auto">
              <a:xfrm>
                <a:off x="3881" y="5342"/>
                <a:ext cx="31" cy="22"/>
              </a:xfrm>
              <a:custGeom>
                <a:avLst/>
                <a:gdLst>
                  <a:gd name="T0" fmla="+- 0 3881 3881"/>
                  <a:gd name="T1" fmla="*/ T0 w 31"/>
                  <a:gd name="T2" fmla="+- 0 5354 5342"/>
                  <a:gd name="T3" fmla="*/ 5354 h 22"/>
                  <a:gd name="T4" fmla="+- 0 3886 3881"/>
                  <a:gd name="T5" fmla="*/ T4 w 31"/>
                  <a:gd name="T6" fmla="+- 0 5364 5342"/>
                  <a:gd name="T7" fmla="*/ 5364 h 22"/>
                  <a:gd name="T8" fmla="+- 0 3912 3881"/>
                  <a:gd name="T9" fmla="*/ T8 w 31"/>
                  <a:gd name="T10" fmla="+- 0 5342 5342"/>
                  <a:gd name="T11" fmla="*/ 5342 h 22"/>
                  <a:gd name="T12" fmla="+- 0 3881 3881"/>
                  <a:gd name="T13" fmla="*/ T12 w 31"/>
                  <a:gd name="T14" fmla="+- 0 5354 5342"/>
                  <a:gd name="T15" fmla="*/ 5354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0" y="12"/>
                    </a:moveTo>
                    <a:lnTo>
                      <a:pt x="5" y="2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60" name="Group 1295"/>
            <p:cNvGrpSpPr>
              <a:grpSpLocks/>
            </p:cNvGrpSpPr>
            <p:nvPr/>
          </p:nvGrpSpPr>
          <p:grpSpPr bwMode="auto">
            <a:xfrm>
              <a:off x="3881" y="5342"/>
              <a:ext cx="31" cy="22"/>
              <a:chOff x="3881" y="5342"/>
              <a:chExt cx="31" cy="22"/>
            </a:xfrm>
          </p:grpSpPr>
          <p:sp>
            <p:nvSpPr>
              <p:cNvPr id="725" name="Freeform 1296"/>
              <p:cNvSpPr>
                <a:spLocks/>
              </p:cNvSpPr>
              <p:nvPr/>
            </p:nvSpPr>
            <p:spPr bwMode="auto">
              <a:xfrm>
                <a:off x="3881" y="5342"/>
                <a:ext cx="31" cy="22"/>
              </a:xfrm>
              <a:custGeom>
                <a:avLst/>
                <a:gdLst>
                  <a:gd name="T0" fmla="+- 0 3881 3881"/>
                  <a:gd name="T1" fmla="*/ T0 w 31"/>
                  <a:gd name="T2" fmla="+- 0 5354 5342"/>
                  <a:gd name="T3" fmla="*/ 5354 h 22"/>
                  <a:gd name="T4" fmla="+- 0 3886 3881"/>
                  <a:gd name="T5" fmla="*/ T4 w 31"/>
                  <a:gd name="T6" fmla="+- 0 5364 5342"/>
                  <a:gd name="T7" fmla="*/ 5364 h 22"/>
                  <a:gd name="T8" fmla="+- 0 3912 3881"/>
                  <a:gd name="T9" fmla="*/ T8 w 31"/>
                  <a:gd name="T10" fmla="+- 0 5342 5342"/>
                  <a:gd name="T11" fmla="*/ 5342 h 22"/>
                  <a:gd name="T12" fmla="+- 0 3881 3881"/>
                  <a:gd name="T13" fmla="*/ T12 w 31"/>
                  <a:gd name="T14" fmla="+- 0 5354 5342"/>
                  <a:gd name="T15" fmla="*/ 5354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0" y="12"/>
                    </a:moveTo>
                    <a:lnTo>
                      <a:pt x="5" y="22"/>
                    </a:lnTo>
                    <a:lnTo>
                      <a:pt x="31" y="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61" name="Group 1297"/>
            <p:cNvGrpSpPr>
              <a:grpSpLocks/>
            </p:cNvGrpSpPr>
            <p:nvPr/>
          </p:nvGrpSpPr>
          <p:grpSpPr bwMode="auto">
            <a:xfrm>
              <a:off x="3866" y="5297"/>
              <a:ext cx="29" cy="22"/>
              <a:chOff x="3866" y="5297"/>
              <a:chExt cx="29" cy="22"/>
            </a:xfrm>
          </p:grpSpPr>
          <p:sp>
            <p:nvSpPr>
              <p:cNvPr id="724" name="Freeform 1298"/>
              <p:cNvSpPr>
                <a:spLocks/>
              </p:cNvSpPr>
              <p:nvPr/>
            </p:nvSpPr>
            <p:spPr bwMode="auto">
              <a:xfrm>
                <a:off x="3866" y="5297"/>
                <a:ext cx="29" cy="22"/>
              </a:xfrm>
              <a:custGeom>
                <a:avLst/>
                <a:gdLst>
                  <a:gd name="T0" fmla="+- 0 3895 3866"/>
                  <a:gd name="T1" fmla="*/ T0 w 29"/>
                  <a:gd name="T2" fmla="+- 0 5297 5297"/>
                  <a:gd name="T3" fmla="*/ 5297 h 22"/>
                  <a:gd name="T4" fmla="+- 0 3866 3866"/>
                  <a:gd name="T5" fmla="*/ T4 w 29"/>
                  <a:gd name="T6" fmla="+- 0 5309 5297"/>
                  <a:gd name="T7" fmla="*/ 5309 h 22"/>
                  <a:gd name="T8" fmla="+- 0 3871 3866"/>
                  <a:gd name="T9" fmla="*/ T8 w 29"/>
                  <a:gd name="T10" fmla="+- 0 5318 5297"/>
                  <a:gd name="T11" fmla="*/ 5318 h 22"/>
                  <a:gd name="T12" fmla="+- 0 3895 3866"/>
                  <a:gd name="T13" fmla="*/ T12 w 29"/>
                  <a:gd name="T14" fmla="+- 0 5297 5297"/>
                  <a:gd name="T15" fmla="*/ 5297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9" h="22">
                    <a:moveTo>
                      <a:pt x="29" y="0"/>
                    </a:moveTo>
                    <a:lnTo>
                      <a:pt x="0" y="12"/>
                    </a:lnTo>
                    <a:lnTo>
                      <a:pt x="5" y="2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62" name="Group 1299"/>
            <p:cNvGrpSpPr>
              <a:grpSpLocks/>
            </p:cNvGrpSpPr>
            <p:nvPr/>
          </p:nvGrpSpPr>
          <p:grpSpPr bwMode="auto">
            <a:xfrm>
              <a:off x="3866" y="5297"/>
              <a:ext cx="29" cy="22"/>
              <a:chOff x="3866" y="5297"/>
              <a:chExt cx="29" cy="22"/>
            </a:xfrm>
          </p:grpSpPr>
          <p:sp>
            <p:nvSpPr>
              <p:cNvPr id="723" name="Freeform 1300"/>
              <p:cNvSpPr>
                <a:spLocks/>
              </p:cNvSpPr>
              <p:nvPr/>
            </p:nvSpPr>
            <p:spPr bwMode="auto">
              <a:xfrm>
                <a:off x="3866" y="5297"/>
                <a:ext cx="29" cy="22"/>
              </a:xfrm>
              <a:custGeom>
                <a:avLst/>
                <a:gdLst>
                  <a:gd name="T0" fmla="+- 0 3866 3866"/>
                  <a:gd name="T1" fmla="*/ T0 w 29"/>
                  <a:gd name="T2" fmla="+- 0 5309 5297"/>
                  <a:gd name="T3" fmla="*/ 5309 h 22"/>
                  <a:gd name="T4" fmla="+- 0 3871 3866"/>
                  <a:gd name="T5" fmla="*/ T4 w 29"/>
                  <a:gd name="T6" fmla="+- 0 5318 5297"/>
                  <a:gd name="T7" fmla="*/ 5318 h 22"/>
                  <a:gd name="T8" fmla="+- 0 3895 3866"/>
                  <a:gd name="T9" fmla="*/ T8 w 29"/>
                  <a:gd name="T10" fmla="+- 0 5297 5297"/>
                  <a:gd name="T11" fmla="*/ 5297 h 22"/>
                  <a:gd name="T12" fmla="+- 0 3866 3866"/>
                  <a:gd name="T13" fmla="*/ T12 w 29"/>
                  <a:gd name="T14" fmla="+- 0 5309 5297"/>
                  <a:gd name="T15" fmla="*/ 5309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9" h="22">
                    <a:moveTo>
                      <a:pt x="0" y="12"/>
                    </a:moveTo>
                    <a:lnTo>
                      <a:pt x="5" y="21"/>
                    </a:lnTo>
                    <a:lnTo>
                      <a:pt x="29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63" name="Group 1301"/>
            <p:cNvGrpSpPr>
              <a:grpSpLocks/>
            </p:cNvGrpSpPr>
            <p:nvPr/>
          </p:nvGrpSpPr>
          <p:grpSpPr bwMode="auto">
            <a:xfrm>
              <a:off x="3866" y="5297"/>
              <a:ext cx="29" cy="22"/>
              <a:chOff x="3866" y="5297"/>
              <a:chExt cx="29" cy="22"/>
            </a:xfrm>
          </p:grpSpPr>
          <p:sp>
            <p:nvSpPr>
              <p:cNvPr id="722" name="Freeform 1302"/>
              <p:cNvSpPr>
                <a:spLocks/>
              </p:cNvSpPr>
              <p:nvPr/>
            </p:nvSpPr>
            <p:spPr bwMode="auto">
              <a:xfrm>
                <a:off x="3866" y="5297"/>
                <a:ext cx="29" cy="22"/>
              </a:xfrm>
              <a:custGeom>
                <a:avLst/>
                <a:gdLst>
                  <a:gd name="T0" fmla="+- 0 3866 3866"/>
                  <a:gd name="T1" fmla="*/ T0 w 29"/>
                  <a:gd name="T2" fmla="+- 0 5309 5297"/>
                  <a:gd name="T3" fmla="*/ 5309 h 22"/>
                  <a:gd name="T4" fmla="+- 0 3871 3866"/>
                  <a:gd name="T5" fmla="*/ T4 w 29"/>
                  <a:gd name="T6" fmla="+- 0 5318 5297"/>
                  <a:gd name="T7" fmla="*/ 5318 h 22"/>
                  <a:gd name="T8" fmla="+- 0 3895 3866"/>
                  <a:gd name="T9" fmla="*/ T8 w 29"/>
                  <a:gd name="T10" fmla="+- 0 5297 5297"/>
                  <a:gd name="T11" fmla="*/ 5297 h 22"/>
                  <a:gd name="T12" fmla="+- 0 3866 3866"/>
                  <a:gd name="T13" fmla="*/ T12 w 29"/>
                  <a:gd name="T14" fmla="+- 0 5309 5297"/>
                  <a:gd name="T15" fmla="*/ 5309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9" h="22">
                    <a:moveTo>
                      <a:pt x="0" y="12"/>
                    </a:moveTo>
                    <a:lnTo>
                      <a:pt x="5" y="21"/>
                    </a:lnTo>
                    <a:lnTo>
                      <a:pt x="29" y="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64" name="Group 1303"/>
            <p:cNvGrpSpPr>
              <a:grpSpLocks/>
            </p:cNvGrpSpPr>
            <p:nvPr/>
          </p:nvGrpSpPr>
          <p:grpSpPr bwMode="auto">
            <a:xfrm>
              <a:off x="3612" y="5573"/>
              <a:ext cx="29" cy="17"/>
              <a:chOff x="3612" y="5573"/>
              <a:chExt cx="29" cy="17"/>
            </a:xfrm>
          </p:grpSpPr>
          <p:sp>
            <p:nvSpPr>
              <p:cNvPr id="721" name="Freeform 1304"/>
              <p:cNvSpPr>
                <a:spLocks/>
              </p:cNvSpPr>
              <p:nvPr/>
            </p:nvSpPr>
            <p:spPr bwMode="auto">
              <a:xfrm>
                <a:off x="3612" y="5573"/>
                <a:ext cx="29" cy="17"/>
              </a:xfrm>
              <a:custGeom>
                <a:avLst/>
                <a:gdLst>
                  <a:gd name="T0" fmla="+- 0 3612 3612"/>
                  <a:gd name="T1" fmla="*/ T0 w 29"/>
                  <a:gd name="T2" fmla="+- 0 5590 5573"/>
                  <a:gd name="T3" fmla="*/ 5590 h 17"/>
                  <a:gd name="T4" fmla="+- 0 3641 3612"/>
                  <a:gd name="T5" fmla="*/ T4 w 29"/>
                  <a:gd name="T6" fmla="+- 0 5573 5573"/>
                  <a:gd name="T7" fmla="*/ 5573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" h="17">
                    <a:moveTo>
                      <a:pt x="0" y="17"/>
                    </a:move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65" name="Group 1305"/>
            <p:cNvGrpSpPr>
              <a:grpSpLocks/>
            </p:cNvGrpSpPr>
            <p:nvPr/>
          </p:nvGrpSpPr>
          <p:grpSpPr bwMode="auto">
            <a:xfrm>
              <a:off x="3886" y="5412"/>
              <a:ext cx="31" cy="22"/>
              <a:chOff x="3886" y="5412"/>
              <a:chExt cx="31" cy="22"/>
            </a:xfrm>
          </p:grpSpPr>
          <p:sp>
            <p:nvSpPr>
              <p:cNvPr id="720" name="Freeform 1306"/>
              <p:cNvSpPr>
                <a:spLocks/>
              </p:cNvSpPr>
              <p:nvPr/>
            </p:nvSpPr>
            <p:spPr bwMode="auto">
              <a:xfrm>
                <a:off x="3886" y="5412"/>
                <a:ext cx="31" cy="22"/>
              </a:xfrm>
              <a:custGeom>
                <a:avLst/>
                <a:gdLst>
                  <a:gd name="T0" fmla="+- 0 3917 3886"/>
                  <a:gd name="T1" fmla="*/ T0 w 31"/>
                  <a:gd name="T2" fmla="+- 0 5412 5412"/>
                  <a:gd name="T3" fmla="*/ 5412 h 22"/>
                  <a:gd name="T4" fmla="+- 0 3886 3886"/>
                  <a:gd name="T5" fmla="*/ T4 w 31"/>
                  <a:gd name="T6" fmla="+- 0 5424 5412"/>
                  <a:gd name="T7" fmla="*/ 5424 h 22"/>
                  <a:gd name="T8" fmla="+- 0 3890 3886"/>
                  <a:gd name="T9" fmla="*/ T8 w 31"/>
                  <a:gd name="T10" fmla="+- 0 5434 5412"/>
                  <a:gd name="T11" fmla="*/ 5434 h 22"/>
                  <a:gd name="T12" fmla="+- 0 3917 3886"/>
                  <a:gd name="T13" fmla="*/ T12 w 31"/>
                  <a:gd name="T14" fmla="+- 0 5412 5412"/>
                  <a:gd name="T15" fmla="*/ 5412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31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66" name="Group 1307"/>
            <p:cNvGrpSpPr>
              <a:grpSpLocks/>
            </p:cNvGrpSpPr>
            <p:nvPr/>
          </p:nvGrpSpPr>
          <p:grpSpPr bwMode="auto">
            <a:xfrm>
              <a:off x="3886" y="5412"/>
              <a:ext cx="31" cy="22"/>
              <a:chOff x="3886" y="5412"/>
              <a:chExt cx="31" cy="22"/>
            </a:xfrm>
          </p:grpSpPr>
          <p:sp>
            <p:nvSpPr>
              <p:cNvPr id="719" name="Freeform 1308"/>
              <p:cNvSpPr>
                <a:spLocks/>
              </p:cNvSpPr>
              <p:nvPr/>
            </p:nvSpPr>
            <p:spPr bwMode="auto">
              <a:xfrm>
                <a:off x="3886" y="5412"/>
                <a:ext cx="31" cy="22"/>
              </a:xfrm>
              <a:custGeom>
                <a:avLst/>
                <a:gdLst>
                  <a:gd name="T0" fmla="+- 0 3886 3886"/>
                  <a:gd name="T1" fmla="*/ T0 w 31"/>
                  <a:gd name="T2" fmla="+- 0 5424 5412"/>
                  <a:gd name="T3" fmla="*/ 5424 h 22"/>
                  <a:gd name="T4" fmla="+- 0 3890 3886"/>
                  <a:gd name="T5" fmla="*/ T4 w 31"/>
                  <a:gd name="T6" fmla="+- 0 5434 5412"/>
                  <a:gd name="T7" fmla="*/ 5434 h 22"/>
                  <a:gd name="T8" fmla="+- 0 3917 3886"/>
                  <a:gd name="T9" fmla="*/ T8 w 31"/>
                  <a:gd name="T10" fmla="+- 0 5412 5412"/>
                  <a:gd name="T11" fmla="*/ 5412 h 22"/>
                  <a:gd name="T12" fmla="+- 0 3886 3886"/>
                  <a:gd name="T13" fmla="*/ T12 w 31"/>
                  <a:gd name="T14" fmla="+- 0 5424 5412"/>
                  <a:gd name="T15" fmla="*/ 5424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0" y="12"/>
                    </a:moveTo>
                    <a:lnTo>
                      <a:pt x="4" y="2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67" name="Group 1309"/>
            <p:cNvGrpSpPr>
              <a:grpSpLocks/>
            </p:cNvGrpSpPr>
            <p:nvPr/>
          </p:nvGrpSpPr>
          <p:grpSpPr bwMode="auto">
            <a:xfrm>
              <a:off x="3886" y="5412"/>
              <a:ext cx="31" cy="22"/>
              <a:chOff x="3886" y="5412"/>
              <a:chExt cx="31" cy="22"/>
            </a:xfrm>
          </p:grpSpPr>
          <p:sp>
            <p:nvSpPr>
              <p:cNvPr id="718" name="Freeform 1310"/>
              <p:cNvSpPr>
                <a:spLocks/>
              </p:cNvSpPr>
              <p:nvPr/>
            </p:nvSpPr>
            <p:spPr bwMode="auto">
              <a:xfrm>
                <a:off x="3886" y="5412"/>
                <a:ext cx="31" cy="22"/>
              </a:xfrm>
              <a:custGeom>
                <a:avLst/>
                <a:gdLst>
                  <a:gd name="T0" fmla="+- 0 3886 3886"/>
                  <a:gd name="T1" fmla="*/ T0 w 31"/>
                  <a:gd name="T2" fmla="+- 0 5424 5412"/>
                  <a:gd name="T3" fmla="*/ 5424 h 22"/>
                  <a:gd name="T4" fmla="+- 0 3890 3886"/>
                  <a:gd name="T5" fmla="*/ T4 w 31"/>
                  <a:gd name="T6" fmla="+- 0 5434 5412"/>
                  <a:gd name="T7" fmla="*/ 5434 h 22"/>
                  <a:gd name="T8" fmla="+- 0 3917 3886"/>
                  <a:gd name="T9" fmla="*/ T8 w 31"/>
                  <a:gd name="T10" fmla="+- 0 5412 5412"/>
                  <a:gd name="T11" fmla="*/ 5412 h 22"/>
                  <a:gd name="T12" fmla="+- 0 3886 3886"/>
                  <a:gd name="T13" fmla="*/ T12 w 31"/>
                  <a:gd name="T14" fmla="+- 0 5424 5412"/>
                  <a:gd name="T15" fmla="*/ 5424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2">
                    <a:moveTo>
                      <a:pt x="0" y="12"/>
                    </a:moveTo>
                    <a:lnTo>
                      <a:pt x="4" y="22"/>
                    </a:lnTo>
                    <a:lnTo>
                      <a:pt x="31" y="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68" name="Group 1311"/>
            <p:cNvGrpSpPr>
              <a:grpSpLocks/>
            </p:cNvGrpSpPr>
            <p:nvPr/>
          </p:nvGrpSpPr>
          <p:grpSpPr bwMode="auto">
            <a:xfrm>
              <a:off x="3612" y="5489"/>
              <a:ext cx="298" cy="175"/>
              <a:chOff x="3612" y="5489"/>
              <a:chExt cx="298" cy="175"/>
            </a:xfrm>
          </p:grpSpPr>
          <p:sp>
            <p:nvSpPr>
              <p:cNvPr id="717" name="Freeform 1312"/>
              <p:cNvSpPr>
                <a:spLocks/>
              </p:cNvSpPr>
              <p:nvPr/>
            </p:nvSpPr>
            <p:spPr bwMode="auto">
              <a:xfrm>
                <a:off x="3612" y="5489"/>
                <a:ext cx="298" cy="175"/>
              </a:xfrm>
              <a:custGeom>
                <a:avLst/>
                <a:gdLst>
                  <a:gd name="T0" fmla="+- 0 3612 3612"/>
                  <a:gd name="T1" fmla="*/ T0 w 298"/>
                  <a:gd name="T2" fmla="+- 0 5664 5489"/>
                  <a:gd name="T3" fmla="*/ 5664 h 175"/>
                  <a:gd name="T4" fmla="+- 0 3910 3612"/>
                  <a:gd name="T5" fmla="*/ T4 w 298"/>
                  <a:gd name="T6" fmla="+- 0 5489 5489"/>
                  <a:gd name="T7" fmla="*/ 5489 h 1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8" h="175">
                    <a:moveTo>
                      <a:pt x="0" y="175"/>
                    </a:moveTo>
                    <a:lnTo>
                      <a:pt x="29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69" name="Group 1313"/>
            <p:cNvGrpSpPr>
              <a:grpSpLocks/>
            </p:cNvGrpSpPr>
            <p:nvPr/>
          </p:nvGrpSpPr>
          <p:grpSpPr bwMode="auto">
            <a:xfrm>
              <a:off x="3612" y="5554"/>
              <a:ext cx="286" cy="163"/>
              <a:chOff x="3612" y="5554"/>
              <a:chExt cx="286" cy="163"/>
            </a:xfrm>
          </p:grpSpPr>
          <p:sp>
            <p:nvSpPr>
              <p:cNvPr id="716" name="Freeform 1314"/>
              <p:cNvSpPr>
                <a:spLocks/>
              </p:cNvSpPr>
              <p:nvPr/>
            </p:nvSpPr>
            <p:spPr bwMode="auto">
              <a:xfrm>
                <a:off x="3612" y="5554"/>
                <a:ext cx="286" cy="163"/>
              </a:xfrm>
              <a:custGeom>
                <a:avLst/>
                <a:gdLst>
                  <a:gd name="T0" fmla="+- 0 3612 3612"/>
                  <a:gd name="T1" fmla="*/ T0 w 286"/>
                  <a:gd name="T2" fmla="+- 0 5717 5554"/>
                  <a:gd name="T3" fmla="*/ 5717 h 163"/>
                  <a:gd name="T4" fmla="+- 0 3898 3612"/>
                  <a:gd name="T5" fmla="*/ T4 w 286"/>
                  <a:gd name="T6" fmla="+- 0 5554 5554"/>
                  <a:gd name="T7" fmla="*/ 5554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86" h="163">
                    <a:moveTo>
                      <a:pt x="0" y="163"/>
                    </a:moveTo>
                    <a:lnTo>
                      <a:pt x="28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70" name="Group 1315"/>
            <p:cNvGrpSpPr>
              <a:grpSpLocks/>
            </p:cNvGrpSpPr>
            <p:nvPr/>
          </p:nvGrpSpPr>
          <p:grpSpPr bwMode="auto">
            <a:xfrm>
              <a:off x="3878" y="5489"/>
              <a:ext cx="31" cy="24"/>
              <a:chOff x="3878" y="5489"/>
              <a:chExt cx="31" cy="24"/>
            </a:xfrm>
          </p:grpSpPr>
          <p:sp>
            <p:nvSpPr>
              <p:cNvPr id="715" name="Freeform 1316"/>
              <p:cNvSpPr>
                <a:spLocks/>
              </p:cNvSpPr>
              <p:nvPr/>
            </p:nvSpPr>
            <p:spPr bwMode="auto">
              <a:xfrm>
                <a:off x="3878" y="5489"/>
                <a:ext cx="31" cy="24"/>
              </a:xfrm>
              <a:custGeom>
                <a:avLst/>
                <a:gdLst>
                  <a:gd name="T0" fmla="+- 0 3910 3878"/>
                  <a:gd name="T1" fmla="*/ T0 w 31"/>
                  <a:gd name="T2" fmla="+- 0 5489 5489"/>
                  <a:gd name="T3" fmla="*/ 5489 h 24"/>
                  <a:gd name="T4" fmla="+- 0 3878 3878"/>
                  <a:gd name="T5" fmla="*/ T4 w 31"/>
                  <a:gd name="T6" fmla="+- 0 5501 5489"/>
                  <a:gd name="T7" fmla="*/ 5501 h 24"/>
                  <a:gd name="T8" fmla="+- 0 3886 3878"/>
                  <a:gd name="T9" fmla="*/ T8 w 31"/>
                  <a:gd name="T10" fmla="+- 0 5513 5489"/>
                  <a:gd name="T11" fmla="*/ 5513 h 24"/>
                  <a:gd name="T12" fmla="+- 0 3910 3878"/>
                  <a:gd name="T13" fmla="*/ T12 w 31"/>
                  <a:gd name="T14" fmla="+- 0 5489 5489"/>
                  <a:gd name="T15" fmla="*/ 5489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4">
                    <a:moveTo>
                      <a:pt x="32" y="0"/>
                    </a:moveTo>
                    <a:lnTo>
                      <a:pt x="0" y="12"/>
                    </a:lnTo>
                    <a:lnTo>
                      <a:pt x="8" y="24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71" name="Group 1317"/>
            <p:cNvGrpSpPr>
              <a:grpSpLocks/>
            </p:cNvGrpSpPr>
            <p:nvPr/>
          </p:nvGrpSpPr>
          <p:grpSpPr bwMode="auto">
            <a:xfrm>
              <a:off x="3878" y="5489"/>
              <a:ext cx="31" cy="24"/>
              <a:chOff x="3878" y="5489"/>
              <a:chExt cx="31" cy="24"/>
            </a:xfrm>
          </p:grpSpPr>
          <p:sp>
            <p:nvSpPr>
              <p:cNvPr id="714" name="Freeform 1318"/>
              <p:cNvSpPr>
                <a:spLocks/>
              </p:cNvSpPr>
              <p:nvPr/>
            </p:nvSpPr>
            <p:spPr bwMode="auto">
              <a:xfrm>
                <a:off x="3878" y="5489"/>
                <a:ext cx="31" cy="24"/>
              </a:xfrm>
              <a:custGeom>
                <a:avLst/>
                <a:gdLst>
                  <a:gd name="T0" fmla="+- 0 3878 3878"/>
                  <a:gd name="T1" fmla="*/ T0 w 31"/>
                  <a:gd name="T2" fmla="+- 0 5501 5489"/>
                  <a:gd name="T3" fmla="*/ 5501 h 24"/>
                  <a:gd name="T4" fmla="+- 0 3886 3878"/>
                  <a:gd name="T5" fmla="*/ T4 w 31"/>
                  <a:gd name="T6" fmla="+- 0 5513 5489"/>
                  <a:gd name="T7" fmla="*/ 5513 h 24"/>
                  <a:gd name="T8" fmla="+- 0 3910 3878"/>
                  <a:gd name="T9" fmla="*/ T8 w 31"/>
                  <a:gd name="T10" fmla="+- 0 5489 5489"/>
                  <a:gd name="T11" fmla="*/ 5489 h 24"/>
                  <a:gd name="T12" fmla="+- 0 3878 3878"/>
                  <a:gd name="T13" fmla="*/ T12 w 31"/>
                  <a:gd name="T14" fmla="+- 0 5501 5489"/>
                  <a:gd name="T15" fmla="*/ 5501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4">
                    <a:moveTo>
                      <a:pt x="0" y="12"/>
                    </a:moveTo>
                    <a:lnTo>
                      <a:pt x="8" y="24"/>
                    </a:lnTo>
                    <a:lnTo>
                      <a:pt x="32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72" name="Group 1319"/>
            <p:cNvGrpSpPr>
              <a:grpSpLocks/>
            </p:cNvGrpSpPr>
            <p:nvPr/>
          </p:nvGrpSpPr>
          <p:grpSpPr bwMode="auto">
            <a:xfrm>
              <a:off x="3878" y="5489"/>
              <a:ext cx="31" cy="24"/>
              <a:chOff x="3878" y="5489"/>
              <a:chExt cx="31" cy="24"/>
            </a:xfrm>
          </p:grpSpPr>
          <p:sp>
            <p:nvSpPr>
              <p:cNvPr id="713" name="Freeform 1320"/>
              <p:cNvSpPr>
                <a:spLocks/>
              </p:cNvSpPr>
              <p:nvPr/>
            </p:nvSpPr>
            <p:spPr bwMode="auto">
              <a:xfrm>
                <a:off x="3878" y="5489"/>
                <a:ext cx="31" cy="24"/>
              </a:xfrm>
              <a:custGeom>
                <a:avLst/>
                <a:gdLst>
                  <a:gd name="T0" fmla="+- 0 3878 3878"/>
                  <a:gd name="T1" fmla="*/ T0 w 31"/>
                  <a:gd name="T2" fmla="+- 0 5501 5489"/>
                  <a:gd name="T3" fmla="*/ 5501 h 24"/>
                  <a:gd name="T4" fmla="+- 0 3886 3878"/>
                  <a:gd name="T5" fmla="*/ T4 w 31"/>
                  <a:gd name="T6" fmla="+- 0 5513 5489"/>
                  <a:gd name="T7" fmla="*/ 5513 h 24"/>
                  <a:gd name="T8" fmla="+- 0 3910 3878"/>
                  <a:gd name="T9" fmla="*/ T8 w 31"/>
                  <a:gd name="T10" fmla="+- 0 5489 5489"/>
                  <a:gd name="T11" fmla="*/ 5489 h 24"/>
                  <a:gd name="T12" fmla="+- 0 3878 3878"/>
                  <a:gd name="T13" fmla="*/ T12 w 31"/>
                  <a:gd name="T14" fmla="+- 0 5501 5489"/>
                  <a:gd name="T15" fmla="*/ 5501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24">
                    <a:moveTo>
                      <a:pt x="0" y="12"/>
                    </a:moveTo>
                    <a:lnTo>
                      <a:pt x="8" y="24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73" name="Group 1321"/>
            <p:cNvGrpSpPr>
              <a:grpSpLocks/>
            </p:cNvGrpSpPr>
            <p:nvPr/>
          </p:nvGrpSpPr>
          <p:grpSpPr bwMode="auto">
            <a:xfrm>
              <a:off x="3864" y="5554"/>
              <a:ext cx="31" cy="19"/>
              <a:chOff x="3864" y="5554"/>
              <a:chExt cx="31" cy="19"/>
            </a:xfrm>
          </p:grpSpPr>
          <p:sp>
            <p:nvSpPr>
              <p:cNvPr id="712" name="Freeform 1322"/>
              <p:cNvSpPr>
                <a:spLocks/>
              </p:cNvSpPr>
              <p:nvPr/>
            </p:nvSpPr>
            <p:spPr bwMode="auto">
              <a:xfrm>
                <a:off x="3864" y="5554"/>
                <a:ext cx="31" cy="19"/>
              </a:xfrm>
              <a:custGeom>
                <a:avLst/>
                <a:gdLst>
                  <a:gd name="T0" fmla="+- 0 3895 3864"/>
                  <a:gd name="T1" fmla="*/ T0 w 31"/>
                  <a:gd name="T2" fmla="+- 0 5554 5554"/>
                  <a:gd name="T3" fmla="*/ 5554 h 19"/>
                  <a:gd name="T4" fmla="+- 0 3864 3864"/>
                  <a:gd name="T5" fmla="*/ T4 w 31"/>
                  <a:gd name="T6" fmla="+- 0 5566 5554"/>
                  <a:gd name="T7" fmla="*/ 5566 h 19"/>
                  <a:gd name="T8" fmla="+- 0 3869 3864"/>
                  <a:gd name="T9" fmla="*/ T8 w 31"/>
                  <a:gd name="T10" fmla="+- 0 5573 5554"/>
                  <a:gd name="T11" fmla="*/ 5573 h 19"/>
                  <a:gd name="T12" fmla="+- 0 3895 3864"/>
                  <a:gd name="T13" fmla="*/ T12 w 31"/>
                  <a:gd name="T14" fmla="+- 0 5554 5554"/>
                  <a:gd name="T15" fmla="*/ 5554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19">
                    <a:moveTo>
                      <a:pt x="31" y="0"/>
                    </a:moveTo>
                    <a:lnTo>
                      <a:pt x="0" y="12"/>
                    </a:lnTo>
                    <a:lnTo>
                      <a:pt x="5" y="19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74" name="Group 1323"/>
            <p:cNvGrpSpPr>
              <a:grpSpLocks/>
            </p:cNvGrpSpPr>
            <p:nvPr/>
          </p:nvGrpSpPr>
          <p:grpSpPr bwMode="auto">
            <a:xfrm>
              <a:off x="3864" y="5554"/>
              <a:ext cx="31" cy="19"/>
              <a:chOff x="3864" y="5554"/>
              <a:chExt cx="31" cy="19"/>
            </a:xfrm>
          </p:grpSpPr>
          <p:sp>
            <p:nvSpPr>
              <p:cNvPr id="711" name="Freeform 1324"/>
              <p:cNvSpPr>
                <a:spLocks/>
              </p:cNvSpPr>
              <p:nvPr/>
            </p:nvSpPr>
            <p:spPr bwMode="auto">
              <a:xfrm>
                <a:off x="3864" y="5554"/>
                <a:ext cx="31" cy="19"/>
              </a:xfrm>
              <a:custGeom>
                <a:avLst/>
                <a:gdLst>
                  <a:gd name="T0" fmla="+- 0 3864 3864"/>
                  <a:gd name="T1" fmla="*/ T0 w 31"/>
                  <a:gd name="T2" fmla="+- 0 5566 5554"/>
                  <a:gd name="T3" fmla="*/ 5566 h 19"/>
                  <a:gd name="T4" fmla="+- 0 3869 3864"/>
                  <a:gd name="T5" fmla="*/ T4 w 31"/>
                  <a:gd name="T6" fmla="+- 0 5573 5554"/>
                  <a:gd name="T7" fmla="*/ 5573 h 19"/>
                  <a:gd name="T8" fmla="+- 0 3895 3864"/>
                  <a:gd name="T9" fmla="*/ T8 w 31"/>
                  <a:gd name="T10" fmla="+- 0 5554 5554"/>
                  <a:gd name="T11" fmla="*/ 5554 h 19"/>
                  <a:gd name="T12" fmla="+- 0 3864 3864"/>
                  <a:gd name="T13" fmla="*/ T12 w 31"/>
                  <a:gd name="T14" fmla="+- 0 5566 5554"/>
                  <a:gd name="T15" fmla="*/ 5566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19">
                    <a:moveTo>
                      <a:pt x="0" y="12"/>
                    </a:moveTo>
                    <a:lnTo>
                      <a:pt x="5" y="19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75" name="Group 1325"/>
            <p:cNvGrpSpPr>
              <a:grpSpLocks/>
            </p:cNvGrpSpPr>
            <p:nvPr/>
          </p:nvGrpSpPr>
          <p:grpSpPr bwMode="auto">
            <a:xfrm>
              <a:off x="3864" y="5554"/>
              <a:ext cx="31" cy="19"/>
              <a:chOff x="3864" y="5554"/>
              <a:chExt cx="31" cy="19"/>
            </a:xfrm>
          </p:grpSpPr>
          <p:sp>
            <p:nvSpPr>
              <p:cNvPr id="710" name="Freeform 1326"/>
              <p:cNvSpPr>
                <a:spLocks/>
              </p:cNvSpPr>
              <p:nvPr/>
            </p:nvSpPr>
            <p:spPr bwMode="auto">
              <a:xfrm>
                <a:off x="3864" y="5554"/>
                <a:ext cx="31" cy="19"/>
              </a:xfrm>
              <a:custGeom>
                <a:avLst/>
                <a:gdLst>
                  <a:gd name="T0" fmla="+- 0 3864 3864"/>
                  <a:gd name="T1" fmla="*/ T0 w 31"/>
                  <a:gd name="T2" fmla="+- 0 5566 5554"/>
                  <a:gd name="T3" fmla="*/ 5566 h 19"/>
                  <a:gd name="T4" fmla="+- 0 3869 3864"/>
                  <a:gd name="T5" fmla="*/ T4 w 31"/>
                  <a:gd name="T6" fmla="+- 0 5573 5554"/>
                  <a:gd name="T7" fmla="*/ 5573 h 19"/>
                  <a:gd name="T8" fmla="+- 0 3895 3864"/>
                  <a:gd name="T9" fmla="*/ T8 w 31"/>
                  <a:gd name="T10" fmla="+- 0 5554 5554"/>
                  <a:gd name="T11" fmla="*/ 5554 h 19"/>
                  <a:gd name="T12" fmla="+- 0 3864 3864"/>
                  <a:gd name="T13" fmla="*/ T12 w 31"/>
                  <a:gd name="T14" fmla="+- 0 5566 5554"/>
                  <a:gd name="T15" fmla="*/ 5566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19">
                    <a:moveTo>
                      <a:pt x="0" y="12"/>
                    </a:moveTo>
                    <a:lnTo>
                      <a:pt x="5" y="19"/>
                    </a:lnTo>
                    <a:lnTo>
                      <a:pt x="31" y="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76" name="Group 1327"/>
            <p:cNvGrpSpPr>
              <a:grpSpLocks/>
            </p:cNvGrpSpPr>
            <p:nvPr/>
          </p:nvGrpSpPr>
          <p:grpSpPr bwMode="auto">
            <a:xfrm>
              <a:off x="3840" y="5628"/>
              <a:ext cx="29" cy="17"/>
              <a:chOff x="3840" y="5628"/>
              <a:chExt cx="29" cy="17"/>
            </a:xfrm>
          </p:grpSpPr>
          <p:sp>
            <p:nvSpPr>
              <p:cNvPr id="709" name="Freeform 1328"/>
              <p:cNvSpPr>
                <a:spLocks/>
              </p:cNvSpPr>
              <p:nvPr/>
            </p:nvSpPr>
            <p:spPr bwMode="auto">
              <a:xfrm>
                <a:off x="3840" y="5628"/>
                <a:ext cx="29" cy="17"/>
              </a:xfrm>
              <a:custGeom>
                <a:avLst/>
                <a:gdLst>
                  <a:gd name="T0" fmla="+- 0 3869 3840"/>
                  <a:gd name="T1" fmla="*/ T0 w 29"/>
                  <a:gd name="T2" fmla="+- 0 5628 5628"/>
                  <a:gd name="T3" fmla="*/ 5628 h 17"/>
                  <a:gd name="T4" fmla="+- 0 3840 3840"/>
                  <a:gd name="T5" fmla="*/ T4 w 29"/>
                  <a:gd name="T6" fmla="+- 0 5638 5628"/>
                  <a:gd name="T7" fmla="*/ 5638 h 17"/>
                  <a:gd name="T8" fmla="+- 0 3845 3840"/>
                  <a:gd name="T9" fmla="*/ T8 w 29"/>
                  <a:gd name="T10" fmla="+- 0 5645 5628"/>
                  <a:gd name="T11" fmla="*/ 5645 h 17"/>
                  <a:gd name="T12" fmla="+- 0 3869 3840"/>
                  <a:gd name="T13" fmla="*/ T12 w 29"/>
                  <a:gd name="T14" fmla="+- 0 5628 5628"/>
                  <a:gd name="T15" fmla="*/ 5628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lnTo>
                      <a:pt x="0" y="10"/>
                    </a:lnTo>
                    <a:lnTo>
                      <a:pt x="5" y="17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77" name="Group 1329"/>
            <p:cNvGrpSpPr>
              <a:grpSpLocks/>
            </p:cNvGrpSpPr>
            <p:nvPr/>
          </p:nvGrpSpPr>
          <p:grpSpPr bwMode="auto">
            <a:xfrm>
              <a:off x="3840" y="5628"/>
              <a:ext cx="29" cy="17"/>
              <a:chOff x="3840" y="5628"/>
              <a:chExt cx="29" cy="17"/>
            </a:xfrm>
          </p:grpSpPr>
          <p:sp>
            <p:nvSpPr>
              <p:cNvPr id="708" name="Freeform 1330"/>
              <p:cNvSpPr>
                <a:spLocks/>
              </p:cNvSpPr>
              <p:nvPr/>
            </p:nvSpPr>
            <p:spPr bwMode="auto">
              <a:xfrm>
                <a:off x="3840" y="5628"/>
                <a:ext cx="29" cy="17"/>
              </a:xfrm>
              <a:custGeom>
                <a:avLst/>
                <a:gdLst>
                  <a:gd name="T0" fmla="+- 0 3840 3840"/>
                  <a:gd name="T1" fmla="*/ T0 w 29"/>
                  <a:gd name="T2" fmla="+- 0 5638 5628"/>
                  <a:gd name="T3" fmla="*/ 5638 h 17"/>
                  <a:gd name="T4" fmla="+- 0 3845 3840"/>
                  <a:gd name="T5" fmla="*/ T4 w 29"/>
                  <a:gd name="T6" fmla="+- 0 5645 5628"/>
                  <a:gd name="T7" fmla="*/ 5645 h 17"/>
                  <a:gd name="T8" fmla="+- 0 3869 3840"/>
                  <a:gd name="T9" fmla="*/ T8 w 29"/>
                  <a:gd name="T10" fmla="+- 0 5628 5628"/>
                  <a:gd name="T11" fmla="*/ 5628 h 17"/>
                  <a:gd name="T12" fmla="+- 0 3840 3840"/>
                  <a:gd name="T13" fmla="*/ T12 w 29"/>
                  <a:gd name="T14" fmla="+- 0 5638 5628"/>
                  <a:gd name="T15" fmla="*/ 5638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9" h="17">
                    <a:moveTo>
                      <a:pt x="0" y="10"/>
                    </a:moveTo>
                    <a:lnTo>
                      <a:pt x="5" y="17"/>
                    </a:lnTo>
                    <a:lnTo>
                      <a:pt x="29" y="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78" name="Group 1331"/>
            <p:cNvGrpSpPr>
              <a:grpSpLocks/>
            </p:cNvGrpSpPr>
            <p:nvPr/>
          </p:nvGrpSpPr>
          <p:grpSpPr bwMode="auto">
            <a:xfrm>
              <a:off x="3840" y="5628"/>
              <a:ext cx="29" cy="17"/>
              <a:chOff x="3840" y="5628"/>
              <a:chExt cx="29" cy="17"/>
            </a:xfrm>
          </p:grpSpPr>
          <p:sp>
            <p:nvSpPr>
              <p:cNvPr id="707" name="Freeform 1332"/>
              <p:cNvSpPr>
                <a:spLocks/>
              </p:cNvSpPr>
              <p:nvPr/>
            </p:nvSpPr>
            <p:spPr bwMode="auto">
              <a:xfrm>
                <a:off x="3840" y="5628"/>
                <a:ext cx="29" cy="17"/>
              </a:xfrm>
              <a:custGeom>
                <a:avLst/>
                <a:gdLst>
                  <a:gd name="T0" fmla="+- 0 3840 3840"/>
                  <a:gd name="T1" fmla="*/ T0 w 29"/>
                  <a:gd name="T2" fmla="+- 0 5638 5628"/>
                  <a:gd name="T3" fmla="*/ 5638 h 17"/>
                  <a:gd name="T4" fmla="+- 0 3845 3840"/>
                  <a:gd name="T5" fmla="*/ T4 w 29"/>
                  <a:gd name="T6" fmla="+- 0 5645 5628"/>
                  <a:gd name="T7" fmla="*/ 5645 h 17"/>
                  <a:gd name="T8" fmla="+- 0 3869 3840"/>
                  <a:gd name="T9" fmla="*/ T8 w 29"/>
                  <a:gd name="T10" fmla="+- 0 5628 5628"/>
                  <a:gd name="T11" fmla="*/ 5628 h 17"/>
                  <a:gd name="T12" fmla="+- 0 3840 3840"/>
                  <a:gd name="T13" fmla="*/ T12 w 29"/>
                  <a:gd name="T14" fmla="+- 0 5638 5628"/>
                  <a:gd name="T15" fmla="*/ 5638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9" h="17">
                    <a:moveTo>
                      <a:pt x="0" y="10"/>
                    </a:moveTo>
                    <a:lnTo>
                      <a:pt x="5" y="17"/>
                    </a:lnTo>
                    <a:lnTo>
                      <a:pt x="29" y="0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79" name="Group 1333"/>
            <p:cNvGrpSpPr>
              <a:grpSpLocks/>
            </p:cNvGrpSpPr>
            <p:nvPr/>
          </p:nvGrpSpPr>
          <p:grpSpPr bwMode="auto">
            <a:xfrm>
              <a:off x="3806" y="5700"/>
              <a:ext cx="31" cy="17"/>
              <a:chOff x="3806" y="5700"/>
              <a:chExt cx="31" cy="17"/>
            </a:xfrm>
          </p:grpSpPr>
          <p:sp>
            <p:nvSpPr>
              <p:cNvPr id="706" name="Freeform 1334"/>
              <p:cNvSpPr>
                <a:spLocks/>
              </p:cNvSpPr>
              <p:nvPr/>
            </p:nvSpPr>
            <p:spPr bwMode="auto">
              <a:xfrm>
                <a:off x="3806" y="5700"/>
                <a:ext cx="31" cy="17"/>
              </a:xfrm>
              <a:custGeom>
                <a:avLst/>
                <a:gdLst>
                  <a:gd name="T0" fmla="+- 0 3838 3806"/>
                  <a:gd name="T1" fmla="*/ T0 w 31"/>
                  <a:gd name="T2" fmla="+- 0 5700 5700"/>
                  <a:gd name="T3" fmla="*/ 5700 h 17"/>
                  <a:gd name="T4" fmla="+- 0 3806 3806"/>
                  <a:gd name="T5" fmla="*/ T4 w 31"/>
                  <a:gd name="T6" fmla="+- 0 5710 5700"/>
                  <a:gd name="T7" fmla="*/ 5710 h 17"/>
                  <a:gd name="T8" fmla="+- 0 3814 3806"/>
                  <a:gd name="T9" fmla="*/ T8 w 31"/>
                  <a:gd name="T10" fmla="+- 0 5717 5700"/>
                  <a:gd name="T11" fmla="*/ 5717 h 17"/>
                  <a:gd name="T12" fmla="+- 0 3838 3806"/>
                  <a:gd name="T13" fmla="*/ T12 w 31"/>
                  <a:gd name="T14" fmla="+- 0 5700 5700"/>
                  <a:gd name="T15" fmla="*/ 5700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17">
                    <a:moveTo>
                      <a:pt x="32" y="0"/>
                    </a:moveTo>
                    <a:lnTo>
                      <a:pt x="0" y="10"/>
                    </a:lnTo>
                    <a:lnTo>
                      <a:pt x="8" y="17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80" name="Group 1335"/>
            <p:cNvGrpSpPr>
              <a:grpSpLocks/>
            </p:cNvGrpSpPr>
            <p:nvPr/>
          </p:nvGrpSpPr>
          <p:grpSpPr bwMode="auto">
            <a:xfrm>
              <a:off x="3806" y="5700"/>
              <a:ext cx="31" cy="17"/>
              <a:chOff x="3806" y="5700"/>
              <a:chExt cx="31" cy="17"/>
            </a:xfrm>
          </p:grpSpPr>
          <p:sp>
            <p:nvSpPr>
              <p:cNvPr id="705" name="Freeform 1336"/>
              <p:cNvSpPr>
                <a:spLocks/>
              </p:cNvSpPr>
              <p:nvPr/>
            </p:nvSpPr>
            <p:spPr bwMode="auto">
              <a:xfrm>
                <a:off x="3806" y="5700"/>
                <a:ext cx="31" cy="17"/>
              </a:xfrm>
              <a:custGeom>
                <a:avLst/>
                <a:gdLst>
                  <a:gd name="T0" fmla="+- 0 3806 3806"/>
                  <a:gd name="T1" fmla="*/ T0 w 31"/>
                  <a:gd name="T2" fmla="+- 0 5710 5700"/>
                  <a:gd name="T3" fmla="*/ 5710 h 17"/>
                  <a:gd name="T4" fmla="+- 0 3814 3806"/>
                  <a:gd name="T5" fmla="*/ T4 w 31"/>
                  <a:gd name="T6" fmla="+- 0 5717 5700"/>
                  <a:gd name="T7" fmla="*/ 5717 h 17"/>
                  <a:gd name="T8" fmla="+- 0 3838 3806"/>
                  <a:gd name="T9" fmla="*/ T8 w 31"/>
                  <a:gd name="T10" fmla="+- 0 5700 5700"/>
                  <a:gd name="T11" fmla="*/ 5700 h 17"/>
                  <a:gd name="T12" fmla="+- 0 3806 3806"/>
                  <a:gd name="T13" fmla="*/ T12 w 31"/>
                  <a:gd name="T14" fmla="+- 0 5710 5700"/>
                  <a:gd name="T15" fmla="*/ 5710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17">
                    <a:moveTo>
                      <a:pt x="0" y="10"/>
                    </a:moveTo>
                    <a:lnTo>
                      <a:pt x="8" y="17"/>
                    </a:lnTo>
                    <a:lnTo>
                      <a:pt x="32" y="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81" name="Group 1337"/>
            <p:cNvGrpSpPr>
              <a:grpSpLocks/>
            </p:cNvGrpSpPr>
            <p:nvPr/>
          </p:nvGrpSpPr>
          <p:grpSpPr bwMode="auto">
            <a:xfrm>
              <a:off x="3806" y="5700"/>
              <a:ext cx="31" cy="17"/>
              <a:chOff x="3806" y="5700"/>
              <a:chExt cx="31" cy="17"/>
            </a:xfrm>
          </p:grpSpPr>
          <p:sp>
            <p:nvSpPr>
              <p:cNvPr id="704" name="Freeform 1338"/>
              <p:cNvSpPr>
                <a:spLocks/>
              </p:cNvSpPr>
              <p:nvPr/>
            </p:nvSpPr>
            <p:spPr bwMode="auto">
              <a:xfrm>
                <a:off x="3806" y="5700"/>
                <a:ext cx="31" cy="17"/>
              </a:xfrm>
              <a:custGeom>
                <a:avLst/>
                <a:gdLst>
                  <a:gd name="T0" fmla="+- 0 3806 3806"/>
                  <a:gd name="T1" fmla="*/ T0 w 31"/>
                  <a:gd name="T2" fmla="+- 0 5710 5700"/>
                  <a:gd name="T3" fmla="*/ 5710 h 17"/>
                  <a:gd name="T4" fmla="+- 0 3814 3806"/>
                  <a:gd name="T5" fmla="*/ T4 w 31"/>
                  <a:gd name="T6" fmla="+- 0 5717 5700"/>
                  <a:gd name="T7" fmla="*/ 5717 h 17"/>
                  <a:gd name="T8" fmla="+- 0 3838 3806"/>
                  <a:gd name="T9" fmla="*/ T8 w 31"/>
                  <a:gd name="T10" fmla="+- 0 5700 5700"/>
                  <a:gd name="T11" fmla="*/ 5700 h 17"/>
                  <a:gd name="T12" fmla="+- 0 3806 3806"/>
                  <a:gd name="T13" fmla="*/ T12 w 31"/>
                  <a:gd name="T14" fmla="+- 0 5710 5700"/>
                  <a:gd name="T15" fmla="*/ 5710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" h="17">
                    <a:moveTo>
                      <a:pt x="0" y="10"/>
                    </a:moveTo>
                    <a:lnTo>
                      <a:pt x="8" y="17"/>
                    </a:lnTo>
                    <a:lnTo>
                      <a:pt x="32" y="0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82" name="Group 1339"/>
            <p:cNvGrpSpPr>
              <a:grpSpLocks/>
            </p:cNvGrpSpPr>
            <p:nvPr/>
          </p:nvGrpSpPr>
          <p:grpSpPr bwMode="auto">
            <a:xfrm>
              <a:off x="3612" y="5712"/>
              <a:ext cx="202" cy="118"/>
              <a:chOff x="3612" y="5712"/>
              <a:chExt cx="202" cy="118"/>
            </a:xfrm>
          </p:grpSpPr>
          <p:sp>
            <p:nvSpPr>
              <p:cNvPr id="703" name="Freeform 1340"/>
              <p:cNvSpPr>
                <a:spLocks/>
              </p:cNvSpPr>
              <p:nvPr/>
            </p:nvSpPr>
            <p:spPr bwMode="auto">
              <a:xfrm>
                <a:off x="3612" y="5712"/>
                <a:ext cx="202" cy="118"/>
              </a:xfrm>
              <a:custGeom>
                <a:avLst/>
                <a:gdLst>
                  <a:gd name="T0" fmla="+- 0 3612 3612"/>
                  <a:gd name="T1" fmla="*/ T0 w 202"/>
                  <a:gd name="T2" fmla="+- 0 5830 5712"/>
                  <a:gd name="T3" fmla="*/ 5830 h 118"/>
                  <a:gd name="T4" fmla="+- 0 3814 3612"/>
                  <a:gd name="T5" fmla="*/ T4 w 202"/>
                  <a:gd name="T6" fmla="+- 0 5712 5712"/>
                  <a:gd name="T7" fmla="*/ 5712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02" h="118">
                    <a:moveTo>
                      <a:pt x="0" y="118"/>
                    </a:moveTo>
                    <a:lnTo>
                      <a:pt x="20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83" name="Group 1341"/>
            <p:cNvGrpSpPr>
              <a:grpSpLocks/>
            </p:cNvGrpSpPr>
            <p:nvPr/>
          </p:nvGrpSpPr>
          <p:grpSpPr bwMode="auto">
            <a:xfrm>
              <a:off x="3612" y="5626"/>
              <a:ext cx="259" cy="151"/>
              <a:chOff x="3612" y="5626"/>
              <a:chExt cx="259" cy="151"/>
            </a:xfrm>
          </p:grpSpPr>
          <p:sp>
            <p:nvSpPr>
              <p:cNvPr id="702" name="Freeform 1342"/>
              <p:cNvSpPr>
                <a:spLocks/>
              </p:cNvSpPr>
              <p:nvPr/>
            </p:nvSpPr>
            <p:spPr bwMode="auto">
              <a:xfrm>
                <a:off x="3612" y="5626"/>
                <a:ext cx="259" cy="151"/>
              </a:xfrm>
              <a:custGeom>
                <a:avLst/>
                <a:gdLst>
                  <a:gd name="T0" fmla="+- 0 3612 3612"/>
                  <a:gd name="T1" fmla="*/ T0 w 259"/>
                  <a:gd name="T2" fmla="+- 0 5777 5626"/>
                  <a:gd name="T3" fmla="*/ 5777 h 151"/>
                  <a:gd name="T4" fmla="+- 0 3871 3612"/>
                  <a:gd name="T5" fmla="*/ T4 w 259"/>
                  <a:gd name="T6" fmla="+- 0 5626 5626"/>
                  <a:gd name="T7" fmla="*/ 5626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59" h="151">
                    <a:moveTo>
                      <a:pt x="0" y="151"/>
                    </a:moveTo>
                    <a:lnTo>
                      <a:pt x="25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84" name="Group 1343"/>
            <p:cNvGrpSpPr>
              <a:grpSpLocks/>
            </p:cNvGrpSpPr>
            <p:nvPr/>
          </p:nvGrpSpPr>
          <p:grpSpPr bwMode="auto">
            <a:xfrm>
              <a:off x="3773" y="5412"/>
              <a:ext cx="144" cy="84"/>
              <a:chOff x="3773" y="5412"/>
              <a:chExt cx="144" cy="84"/>
            </a:xfrm>
          </p:grpSpPr>
          <p:sp>
            <p:nvSpPr>
              <p:cNvPr id="701" name="Freeform 1344"/>
              <p:cNvSpPr>
                <a:spLocks/>
              </p:cNvSpPr>
              <p:nvPr/>
            </p:nvSpPr>
            <p:spPr bwMode="auto">
              <a:xfrm>
                <a:off x="3773" y="5412"/>
                <a:ext cx="144" cy="84"/>
              </a:xfrm>
              <a:custGeom>
                <a:avLst/>
                <a:gdLst>
                  <a:gd name="T0" fmla="+- 0 3773 3773"/>
                  <a:gd name="T1" fmla="*/ T0 w 144"/>
                  <a:gd name="T2" fmla="+- 0 5496 5412"/>
                  <a:gd name="T3" fmla="*/ 5496 h 84"/>
                  <a:gd name="T4" fmla="+- 0 3917 3773"/>
                  <a:gd name="T5" fmla="*/ T4 w 144"/>
                  <a:gd name="T6" fmla="+- 0 5412 5412"/>
                  <a:gd name="T7" fmla="*/ 5412 h 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4" h="84">
                    <a:moveTo>
                      <a:pt x="0" y="84"/>
                    </a:moveTo>
                    <a:lnTo>
                      <a:pt x="14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85" name="Group 1345"/>
            <p:cNvGrpSpPr>
              <a:grpSpLocks/>
            </p:cNvGrpSpPr>
            <p:nvPr/>
          </p:nvGrpSpPr>
          <p:grpSpPr bwMode="auto">
            <a:xfrm>
              <a:off x="5165" y="5323"/>
              <a:ext cx="499" cy="290"/>
              <a:chOff x="5165" y="5323"/>
              <a:chExt cx="499" cy="290"/>
            </a:xfrm>
          </p:grpSpPr>
          <p:sp>
            <p:nvSpPr>
              <p:cNvPr id="700" name="Freeform 1346"/>
              <p:cNvSpPr>
                <a:spLocks/>
              </p:cNvSpPr>
              <p:nvPr/>
            </p:nvSpPr>
            <p:spPr bwMode="auto">
              <a:xfrm>
                <a:off x="5165" y="5323"/>
                <a:ext cx="499" cy="290"/>
              </a:xfrm>
              <a:custGeom>
                <a:avLst/>
                <a:gdLst>
                  <a:gd name="T0" fmla="+- 0 5165 5165"/>
                  <a:gd name="T1" fmla="*/ T0 w 499"/>
                  <a:gd name="T2" fmla="+- 0 5323 5323"/>
                  <a:gd name="T3" fmla="*/ 5323 h 290"/>
                  <a:gd name="T4" fmla="+- 0 5664 5165"/>
                  <a:gd name="T5" fmla="*/ T4 w 499"/>
                  <a:gd name="T6" fmla="+- 0 5614 5323"/>
                  <a:gd name="T7" fmla="*/ 5614 h 2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99" h="290">
                    <a:moveTo>
                      <a:pt x="0" y="0"/>
                    </a:moveTo>
                    <a:lnTo>
                      <a:pt x="499" y="29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86" name="Group 1347"/>
            <p:cNvGrpSpPr>
              <a:grpSpLocks/>
            </p:cNvGrpSpPr>
            <p:nvPr/>
          </p:nvGrpSpPr>
          <p:grpSpPr bwMode="auto">
            <a:xfrm>
              <a:off x="5664" y="5614"/>
              <a:ext cx="2" cy="422"/>
              <a:chOff x="5664" y="5614"/>
              <a:chExt cx="2" cy="422"/>
            </a:xfrm>
          </p:grpSpPr>
          <p:sp>
            <p:nvSpPr>
              <p:cNvPr id="699" name="Freeform 1348"/>
              <p:cNvSpPr>
                <a:spLocks/>
              </p:cNvSpPr>
              <p:nvPr/>
            </p:nvSpPr>
            <p:spPr bwMode="auto">
              <a:xfrm>
                <a:off x="5664" y="5614"/>
                <a:ext cx="2" cy="422"/>
              </a:xfrm>
              <a:custGeom>
                <a:avLst/>
                <a:gdLst>
                  <a:gd name="T0" fmla="+- 0 5614 5614"/>
                  <a:gd name="T1" fmla="*/ 5614 h 422"/>
                  <a:gd name="T2" fmla="+- 0 6036 5614"/>
                  <a:gd name="T3" fmla="*/ 6036 h 42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22">
                    <a:moveTo>
                      <a:pt x="0" y="0"/>
                    </a:moveTo>
                    <a:lnTo>
                      <a:pt x="0" y="42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87" name="Group 1349"/>
            <p:cNvGrpSpPr>
              <a:grpSpLocks/>
            </p:cNvGrpSpPr>
            <p:nvPr/>
          </p:nvGrpSpPr>
          <p:grpSpPr bwMode="auto">
            <a:xfrm>
              <a:off x="4102" y="4706"/>
              <a:ext cx="144" cy="82"/>
              <a:chOff x="4102" y="4706"/>
              <a:chExt cx="144" cy="82"/>
            </a:xfrm>
          </p:grpSpPr>
          <p:sp>
            <p:nvSpPr>
              <p:cNvPr id="698" name="Freeform 1350"/>
              <p:cNvSpPr>
                <a:spLocks/>
              </p:cNvSpPr>
              <p:nvPr/>
            </p:nvSpPr>
            <p:spPr bwMode="auto">
              <a:xfrm>
                <a:off x="4102" y="4706"/>
                <a:ext cx="144" cy="82"/>
              </a:xfrm>
              <a:custGeom>
                <a:avLst/>
                <a:gdLst>
                  <a:gd name="T0" fmla="+- 0 4246 4102"/>
                  <a:gd name="T1" fmla="*/ T0 w 144"/>
                  <a:gd name="T2" fmla="+- 0 4788 4706"/>
                  <a:gd name="T3" fmla="*/ 4788 h 82"/>
                  <a:gd name="T4" fmla="+- 0 4102 4102"/>
                  <a:gd name="T5" fmla="*/ T4 w 144"/>
                  <a:gd name="T6" fmla="+- 0 4706 4706"/>
                  <a:gd name="T7" fmla="*/ 4706 h 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4" h="82">
                    <a:moveTo>
                      <a:pt x="144" y="8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88" name="Group 1351"/>
            <p:cNvGrpSpPr>
              <a:grpSpLocks/>
            </p:cNvGrpSpPr>
            <p:nvPr/>
          </p:nvGrpSpPr>
          <p:grpSpPr bwMode="auto">
            <a:xfrm>
              <a:off x="4102" y="4706"/>
              <a:ext cx="2" cy="1190"/>
              <a:chOff x="4102" y="4706"/>
              <a:chExt cx="2" cy="1190"/>
            </a:xfrm>
          </p:grpSpPr>
          <p:sp>
            <p:nvSpPr>
              <p:cNvPr id="697" name="Freeform 1352"/>
              <p:cNvSpPr>
                <a:spLocks/>
              </p:cNvSpPr>
              <p:nvPr/>
            </p:nvSpPr>
            <p:spPr bwMode="auto">
              <a:xfrm>
                <a:off x="4102" y="4706"/>
                <a:ext cx="2" cy="1190"/>
              </a:xfrm>
              <a:custGeom>
                <a:avLst/>
                <a:gdLst>
                  <a:gd name="T0" fmla="+- 0 4706 4706"/>
                  <a:gd name="T1" fmla="*/ 4706 h 1190"/>
                  <a:gd name="T2" fmla="+- 0 5897 4706"/>
                  <a:gd name="T3" fmla="*/ 5897 h 119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190">
                    <a:moveTo>
                      <a:pt x="0" y="0"/>
                    </a:moveTo>
                    <a:lnTo>
                      <a:pt x="0" y="119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89" name="Group 1353"/>
            <p:cNvGrpSpPr>
              <a:grpSpLocks/>
            </p:cNvGrpSpPr>
            <p:nvPr/>
          </p:nvGrpSpPr>
          <p:grpSpPr bwMode="auto">
            <a:xfrm>
              <a:off x="4102" y="5897"/>
              <a:ext cx="1570" cy="914"/>
              <a:chOff x="4102" y="5897"/>
              <a:chExt cx="1570" cy="914"/>
            </a:xfrm>
          </p:grpSpPr>
          <p:sp>
            <p:nvSpPr>
              <p:cNvPr id="696" name="Freeform 1354"/>
              <p:cNvSpPr>
                <a:spLocks/>
              </p:cNvSpPr>
              <p:nvPr/>
            </p:nvSpPr>
            <p:spPr bwMode="auto">
              <a:xfrm>
                <a:off x="4102" y="5897"/>
                <a:ext cx="1570" cy="914"/>
              </a:xfrm>
              <a:custGeom>
                <a:avLst/>
                <a:gdLst>
                  <a:gd name="T0" fmla="+- 0 4102 4102"/>
                  <a:gd name="T1" fmla="*/ T0 w 1570"/>
                  <a:gd name="T2" fmla="+- 0 5897 5897"/>
                  <a:gd name="T3" fmla="*/ 5897 h 914"/>
                  <a:gd name="T4" fmla="+- 0 5671 4102"/>
                  <a:gd name="T5" fmla="*/ T4 w 1570"/>
                  <a:gd name="T6" fmla="+- 0 6811 5897"/>
                  <a:gd name="T7" fmla="*/ 6811 h 9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570" h="914">
                    <a:moveTo>
                      <a:pt x="0" y="0"/>
                    </a:moveTo>
                    <a:lnTo>
                      <a:pt x="1569" y="9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90" name="Group 1355"/>
            <p:cNvGrpSpPr>
              <a:grpSpLocks/>
            </p:cNvGrpSpPr>
            <p:nvPr/>
          </p:nvGrpSpPr>
          <p:grpSpPr bwMode="auto">
            <a:xfrm>
              <a:off x="5664" y="6374"/>
              <a:ext cx="2" cy="422"/>
              <a:chOff x="5664" y="6374"/>
              <a:chExt cx="2" cy="422"/>
            </a:xfrm>
          </p:grpSpPr>
          <p:sp>
            <p:nvSpPr>
              <p:cNvPr id="695" name="Freeform 1356"/>
              <p:cNvSpPr>
                <a:spLocks/>
              </p:cNvSpPr>
              <p:nvPr/>
            </p:nvSpPr>
            <p:spPr bwMode="auto">
              <a:xfrm>
                <a:off x="5664" y="6374"/>
                <a:ext cx="2" cy="422"/>
              </a:xfrm>
              <a:custGeom>
                <a:avLst/>
                <a:gdLst>
                  <a:gd name="T0" fmla="+- 0 6374 6374"/>
                  <a:gd name="T1" fmla="*/ 6374 h 422"/>
                  <a:gd name="T2" fmla="+- 0 6797 6374"/>
                  <a:gd name="T3" fmla="*/ 6797 h 42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22">
                    <a:moveTo>
                      <a:pt x="0" y="0"/>
                    </a:moveTo>
                    <a:lnTo>
                      <a:pt x="0" y="42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91" name="Group 1357"/>
            <p:cNvGrpSpPr>
              <a:grpSpLocks/>
            </p:cNvGrpSpPr>
            <p:nvPr/>
          </p:nvGrpSpPr>
          <p:grpSpPr bwMode="auto">
            <a:xfrm>
              <a:off x="5633" y="6029"/>
              <a:ext cx="62" cy="79"/>
              <a:chOff x="5633" y="6029"/>
              <a:chExt cx="62" cy="79"/>
            </a:xfrm>
          </p:grpSpPr>
          <p:sp>
            <p:nvSpPr>
              <p:cNvPr id="694" name="Freeform 1358"/>
              <p:cNvSpPr>
                <a:spLocks/>
              </p:cNvSpPr>
              <p:nvPr/>
            </p:nvSpPr>
            <p:spPr bwMode="auto">
              <a:xfrm>
                <a:off x="5633" y="6029"/>
                <a:ext cx="62" cy="79"/>
              </a:xfrm>
              <a:custGeom>
                <a:avLst/>
                <a:gdLst>
                  <a:gd name="T0" fmla="+- 0 5686 5633"/>
                  <a:gd name="T1" fmla="*/ T0 w 62"/>
                  <a:gd name="T2" fmla="+- 0 6108 6029"/>
                  <a:gd name="T3" fmla="*/ 6108 h 79"/>
                  <a:gd name="T4" fmla="+- 0 5690 5633"/>
                  <a:gd name="T5" fmla="*/ T4 w 62"/>
                  <a:gd name="T6" fmla="+- 0 6103 6029"/>
                  <a:gd name="T7" fmla="*/ 6103 h 79"/>
                  <a:gd name="T8" fmla="+- 0 5693 5633"/>
                  <a:gd name="T9" fmla="*/ T8 w 62"/>
                  <a:gd name="T10" fmla="+- 0 6101 6029"/>
                  <a:gd name="T11" fmla="*/ 6101 h 79"/>
                  <a:gd name="T12" fmla="+- 0 5693 5633"/>
                  <a:gd name="T13" fmla="*/ T12 w 62"/>
                  <a:gd name="T14" fmla="+- 0 6096 6029"/>
                  <a:gd name="T15" fmla="*/ 6096 h 79"/>
                  <a:gd name="T16" fmla="+- 0 5695 5633"/>
                  <a:gd name="T17" fmla="*/ T16 w 62"/>
                  <a:gd name="T18" fmla="+- 0 6089 6029"/>
                  <a:gd name="T19" fmla="*/ 6089 h 79"/>
                  <a:gd name="T20" fmla="+- 0 5695 5633"/>
                  <a:gd name="T21" fmla="*/ T20 w 62"/>
                  <a:gd name="T22" fmla="+- 0 6084 6029"/>
                  <a:gd name="T23" fmla="*/ 6084 h 79"/>
                  <a:gd name="T24" fmla="+- 0 5693 5633"/>
                  <a:gd name="T25" fmla="*/ T24 w 62"/>
                  <a:gd name="T26" fmla="+- 0 6077 6029"/>
                  <a:gd name="T27" fmla="*/ 6077 h 79"/>
                  <a:gd name="T28" fmla="+- 0 5690 5633"/>
                  <a:gd name="T29" fmla="*/ T28 w 62"/>
                  <a:gd name="T30" fmla="+- 0 6067 6029"/>
                  <a:gd name="T31" fmla="*/ 6067 h 79"/>
                  <a:gd name="T32" fmla="+- 0 5686 5633"/>
                  <a:gd name="T33" fmla="*/ T32 w 62"/>
                  <a:gd name="T34" fmla="+- 0 6060 6029"/>
                  <a:gd name="T35" fmla="*/ 6060 h 79"/>
                  <a:gd name="T36" fmla="+- 0 5683 5633"/>
                  <a:gd name="T37" fmla="*/ T36 w 62"/>
                  <a:gd name="T38" fmla="+- 0 6053 6029"/>
                  <a:gd name="T39" fmla="*/ 6053 h 79"/>
                  <a:gd name="T40" fmla="+- 0 5678 5633"/>
                  <a:gd name="T41" fmla="*/ T40 w 62"/>
                  <a:gd name="T42" fmla="+- 0 6048 6029"/>
                  <a:gd name="T43" fmla="*/ 6048 h 79"/>
                  <a:gd name="T44" fmla="+- 0 5671 5633"/>
                  <a:gd name="T45" fmla="*/ T44 w 62"/>
                  <a:gd name="T46" fmla="+- 0 6041 6029"/>
                  <a:gd name="T47" fmla="*/ 6041 h 79"/>
                  <a:gd name="T48" fmla="+- 0 5666 5633"/>
                  <a:gd name="T49" fmla="*/ T48 w 62"/>
                  <a:gd name="T50" fmla="+- 0 6036 6029"/>
                  <a:gd name="T51" fmla="*/ 6036 h 79"/>
                  <a:gd name="T52" fmla="+- 0 5659 5633"/>
                  <a:gd name="T53" fmla="*/ T52 w 62"/>
                  <a:gd name="T54" fmla="+- 0 6031 6029"/>
                  <a:gd name="T55" fmla="*/ 6031 h 79"/>
                  <a:gd name="T56" fmla="+- 0 5654 5633"/>
                  <a:gd name="T57" fmla="*/ T56 w 62"/>
                  <a:gd name="T58" fmla="+- 0 6031 6029"/>
                  <a:gd name="T59" fmla="*/ 6031 h 79"/>
                  <a:gd name="T60" fmla="+- 0 5650 5633"/>
                  <a:gd name="T61" fmla="*/ T60 w 62"/>
                  <a:gd name="T62" fmla="+- 0 6029 6029"/>
                  <a:gd name="T63" fmla="*/ 6029 h 79"/>
                  <a:gd name="T64" fmla="+- 0 5645 5633"/>
                  <a:gd name="T65" fmla="*/ T64 w 62"/>
                  <a:gd name="T66" fmla="+- 0 6031 6029"/>
                  <a:gd name="T67" fmla="*/ 6031 h 79"/>
                  <a:gd name="T68" fmla="+- 0 5640 5633"/>
                  <a:gd name="T69" fmla="*/ T68 w 62"/>
                  <a:gd name="T70" fmla="+- 0 6036 6029"/>
                  <a:gd name="T71" fmla="*/ 6036 h 79"/>
                  <a:gd name="T72" fmla="+- 0 5638 5633"/>
                  <a:gd name="T73" fmla="*/ T72 w 62"/>
                  <a:gd name="T74" fmla="+- 0 6036 6029"/>
                  <a:gd name="T75" fmla="*/ 6036 h 79"/>
                  <a:gd name="T76" fmla="+- 0 5635 5633"/>
                  <a:gd name="T77" fmla="*/ T76 w 62"/>
                  <a:gd name="T78" fmla="+- 0 6041 6029"/>
                  <a:gd name="T79" fmla="*/ 6041 h 79"/>
                  <a:gd name="T80" fmla="+- 0 5633 5633"/>
                  <a:gd name="T81" fmla="*/ T80 w 62"/>
                  <a:gd name="T82" fmla="+- 0 6048 6029"/>
                  <a:gd name="T83" fmla="*/ 6048 h 79"/>
                  <a:gd name="T84" fmla="+- 0 5633 5633"/>
                  <a:gd name="T85" fmla="*/ T84 w 62"/>
                  <a:gd name="T86" fmla="+- 0 6055 6029"/>
                  <a:gd name="T87" fmla="*/ 6055 h 79"/>
                  <a:gd name="T88" fmla="+- 0 5635 5633"/>
                  <a:gd name="T89" fmla="*/ T88 w 62"/>
                  <a:gd name="T90" fmla="+- 0 6065 6029"/>
                  <a:gd name="T91" fmla="*/ 6065 h 79"/>
                  <a:gd name="T92" fmla="+- 0 5635 5633"/>
                  <a:gd name="T93" fmla="*/ T92 w 62"/>
                  <a:gd name="T94" fmla="+- 0 6072 6029"/>
                  <a:gd name="T95" fmla="*/ 6072 h 79"/>
                  <a:gd name="T96" fmla="+- 0 5640 5633"/>
                  <a:gd name="T97" fmla="*/ T96 w 62"/>
                  <a:gd name="T98" fmla="+- 0 6077 6029"/>
                  <a:gd name="T99" fmla="*/ 6077 h 79"/>
                  <a:gd name="T100" fmla="+- 0 5642 5633"/>
                  <a:gd name="T101" fmla="*/ T100 w 62"/>
                  <a:gd name="T102" fmla="+- 0 6084 6029"/>
                  <a:gd name="T103" fmla="*/ 6084 h 79"/>
                  <a:gd name="T104" fmla="+- 0 5647 5633"/>
                  <a:gd name="T105" fmla="*/ T104 w 62"/>
                  <a:gd name="T106" fmla="+- 0 6091 6029"/>
                  <a:gd name="T107" fmla="*/ 6091 h 79"/>
                  <a:gd name="T108" fmla="+- 0 5652 5633"/>
                  <a:gd name="T109" fmla="*/ T108 w 62"/>
                  <a:gd name="T110" fmla="+- 0 6096 6029"/>
                  <a:gd name="T111" fmla="*/ 6096 h 79"/>
                  <a:gd name="T112" fmla="+- 0 5659 5633"/>
                  <a:gd name="T113" fmla="*/ T112 w 62"/>
                  <a:gd name="T114" fmla="+- 0 6101 6029"/>
                  <a:gd name="T115" fmla="*/ 6101 h 79"/>
                  <a:gd name="T116" fmla="+- 0 5664 5633"/>
                  <a:gd name="T117" fmla="*/ T116 w 62"/>
                  <a:gd name="T118" fmla="+- 0 6108 6029"/>
                  <a:gd name="T119" fmla="*/ 6108 h 79"/>
                  <a:gd name="T120" fmla="+- 0 5686 5633"/>
                  <a:gd name="T121" fmla="*/ T120 w 62"/>
                  <a:gd name="T122" fmla="+- 0 6108 6029"/>
                  <a:gd name="T123" fmla="*/ 6108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62" h="79">
                    <a:moveTo>
                      <a:pt x="53" y="79"/>
                    </a:moveTo>
                    <a:lnTo>
                      <a:pt x="57" y="74"/>
                    </a:lnTo>
                    <a:lnTo>
                      <a:pt x="60" y="72"/>
                    </a:lnTo>
                    <a:lnTo>
                      <a:pt x="60" y="67"/>
                    </a:lnTo>
                    <a:lnTo>
                      <a:pt x="62" y="60"/>
                    </a:lnTo>
                    <a:lnTo>
                      <a:pt x="62" y="55"/>
                    </a:lnTo>
                    <a:lnTo>
                      <a:pt x="60" y="48"/>
                    </a:lnTo>
                    <a:lnTo>
                      <a:pt x="57" y="38"/>
                    </a:lnTo>
                    <a:lnTo>
                      <a:pt x="53" y="31"/>
                    </a:lnTo>
                    <a:lnTo>
                      <a:pt x="50" y="24"/>
                    </a:lnTo>
                    <a:lnTo>
                      <a:pt x="45" y="19"/>
                    </a:lnTo>
                    <a:lnTo>
                      <a:pt x="38" y="12"/>
                    </a:lnTo>
                    <a:lnTo>
                      <a:pt x="33" y="7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2" y="43"/>
                    </a:lnTo>
                    <a:lnTo>
                      <a:pt x="7" y="48"/>
                    </a:lnTo>
                    <a:lnTo>
                      <a:pt x="9" y="55"/>
                    </a:lnTo>
                    <a:lnTo>
                      <a:pt x="14" y="62"/>
                    </a:lnTo>
                    <a:lnTo>
                      <a:pt x="19" y="67"/>
                    </a:lnTo>
                    <a:lnTo>
                      <a:pt x="26" y="72"/>
                    </a:lnTo>
                    <a:lnTo>
                      <a:pt x="31" y="79"/>
                    </a:lnTo>
                    <a:lnTo>
                      <a:pt x="53" y="7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92" name="Group 1359"/>
            <p:cNvGrpSpPr>
              <a:grpSpLocks/>
            </p:cNvGrpSpPr>
            <p:nvPr/>
          </p:nvGrpSpPr>
          <p:grpSpPr bwMode="auto">
            <a:xfrm>
              <a:off x="5633" y="6300"/>
              <a:ext cx="62" cy="77"/>
              <a:chOff x="5633" y="6300"/>
              <a:chExt cx="62" cy="77"/>
            </a:xfrm>
          </p:grpSpPr>
          <p:sp>
            <p:nvSpPr>
              <p:cNvPr id="693" name="Freeform 1360"/>
              <p:cNvSpPr>
                <a:spLocks/>
              </p:cNvSpPr>
              <p:nvPr/>
            </p:nvSpPr>
            <p:spPr bwMode="auto">
              <a:xfrm>
                <a:off x="5633" y="6300"/>
                <a:ext cx="62" cy="77"/>
              </a:xfrm>
              <a:custGeom>
                <a:avLst/>
                <a:gdLst>
                  <a:gd name="T0" fmla="+- 0 5686 5633"/>
                  <a:gd name="T1" fmla="*/ T0 w 62"/>
                  <a:gd name="T2" fmla="+- 0 6377 6300"/>
                  <a:gd name="T3" fmla="*/ 6377 h 77"/>
                  <a:gd name="T4" fmla="+- 0 5690 5633"/>
                  <a:gd name="T5" fmla="*/ T4 w 62"/>
                  <a:gd name="T6" fmla="+- 0 6372 6300"/>
                  <a:gd name="T7" fmla="*/ 6372 h 77"/>
                  <a:gd name="T8" fmla="+- 0 5693 5633"/>
                  <a:gd name="T9" fmla="*/ T8 w 62"/>
                  <a:gd name="T10" fmla="+- 0 6370 6300"/>
                  <a:gd name="T11" fmla="*/ 6370 h 77"/>
                  <a:gd name="T12" fmla="+- 0 5693 5633"/>
                  <a:gd name="T13" fmla="*/ T12 w 62"/>
                  <a:gd name="T14" fmla="+- 0 6362 6300"/>
                  <a:gd name="T15" fmla="*/ 6362 h 77"/>
                  <a:gd name="T16" fmla="+- 0 5695 5633"/>
                  <a:gd name="T17" fmla="*/ T16 w 62"/>
                  <a:gd name="T18" fmla="+- 0 6358 6300"/>
                  <a:gd name="T19" fmla="*/ 6358 h 77"/>
                  <a:gd name="T20" fmla="+- 0 5695 5633"/>
                  <a:gd name="T21" fmla="*/ T20 w 62"/>
                  <a:gd name="T22" fmla="+- 0 6350 6300"/>
                  <a:gd name="T23" fmla="*/ 6350 h 77"/>
                  <a:gd name="T24" fmla="+- 0 5693 5633"/>
                  <a:gd name="T25" fmla="*/ T24 w 62"/>
                  <a:gd name="T26" fmla="+- 0 6343 6300"/>
                  <a:gd name="T27" fmla="*/ 6343 h 77"/>
                  <a:gd name="T28" fmla="+- 0 5690 5633"/>
                  <a:gd name="T29" fmla="*/ T28 w 62"/>
                  <a:gd name="T30" fmla="+- 0 6336 6300"/>
                  <a:gd name="T31" fmla="*/ 6336 h 77"/>
                  <a:gd name="T32" fmla="+- 0 5686 5633"/>
                  <a:gd name="T33" fmla="*/ T32 w 62"/>
                  <a:gd name="T34" fmla="+- 0 6329 6300"/>
                  <a:gd name="T35" fmla="*/ 6329 h 77"/>
                  <a:gd name="T36" fmla="+- 0 5683 5633"/>
                  <a:gd name="T37" fmla="*/ T36 w 62"/>
                  <a:gd name="T38" fmla="+- 0 6322 6300"/>
                  <a:gd name="T39" fmla="*/ 6322 h 77"/>
                  <a:gd name="T40" fmla="+- 0 5678 5633"/>
                  <a:gd name="T41" fmla="*/ T40 w 62"/>
                  <a:gd name="T42" fmla="+- 0 6314 6300"/>
                  <a:gd name="T43" fmla="*/ 6314 h 77"/>
                  <a:gd name="T44" fmla="+- 0 5671 5633"/>
                  <a:gd name="T45" fmla="*/ T44 w 62"/>
                  <a:gd name="T46" fmla="+- 0 6310 6300"/>
                  <a:gd name="T47" fmla="*/ 6310 h 77"/>
                  <a:gd name="T48" fmla="+- 0 5666 5633"/>
                  <a:gd name="T49" fmla="*/ T48 w 62"/>
                  <a:gd name="T50" fmla="+- 0 6305 6300"/>
                  <a:gd name="T51" fmla="*/ 6305 h 77"/>
                  <a:gd name="T52" fmla="+- 0 5659 5633"/>
                  <a:gd name="T53" fmla="*/ T52 w 62"/>
                  <a:gd name="T54" fmla="+- 0 6302 6300"/>
                  <a:gd name="T55" fmla="*/ 6302 h 77"/>
                  <a:gd name="T56" fmla="+- 0 5654 5633"/>
                  <a:gd name="T57" fmla="*/ T56 w 62"/>
                  <a:gd name="T58" fmla="+- 0 6300 6300"/>
                  <a:gd name="T59" fmla="*/ 6300 h 77"/>
                  <a:gd name="T60" fmla="+- 0 5645 5633"/>
                  <a:gd name="T61" fmla="*/ T60 w 62"/>
                  <a:gd name="T62" fmla="+- 0 6300 6300"/>
                  <a:gd name="T63" fmla="*/ 6300 h 77"/>
                  <a:gd name="T64" fmla="+- 0 5640 5633"/>
                  <a:gd name="T65" fmla="*/ T64 w 62"/>
                  <a:gd name="T66" fmla="+- 0 6302 6300"/>
                  <a:gd name="T67" fmla="*/ 6302 h 77"/>
                  <a:gd name="T68" fmla="+- 0 5638 5633"/>
                  <a:gd name="T69" fmla="*/ T68 w 62"/>
                  <a:gd name="T70" fmla="+- 0 6305 6300"/>
                  <a:gd name="T71" fmla="*/ 6305 h 77"/>
                  <a:gd name="T72" fmla="+- 0 5635 5633"/>
                  <a:gd name="T73" fmla="*/ T72 w 62"/>
                  <a:gd name="T74" fmla="+- 0 6310 6300"/>
                  <a:gd name="T75" fmla="*/ 6310 h 77"/>
                  <a:gd name="T76" fmla="+- 0 5633 5633"/>
                  <a:gd name="T77" fmla="*/ T76 w 62"/>
                  <a:gd name="T78" fmla="+- 0 6317 6300"/>
                  <a:gd name="T79" fmla="*/ 6317 h 77"/>
                  <a:gd name="T80" fmla="+- 0 5633 5633"/>
                  <a:gd name="T81" fmla="*/ T80 w 62"/>
                  <a:gd name="T82" fmla="+- 0 6324 6300"/>
                  <a:gd name="T83" fmla="*/ 6324 h 77"/>
                  <a:gd name="T84" fmla="+- 0 5635 5633"/>
                  <a:gd name="T85" fmla="*/ T84 w 62"/>
                  <a:gd name="T86" fmla="+- 0 6331 6300"/>
                  <a:gd name="T87" fmla="*/ 6331 h 77"/>
                  <a:gd name="T88" fmla="+- 0 5635 5633"/>
                  <a:gd name="T89" fmla="*/ T88 w 62"/>
                  <a:gd name="T90" fmla="+- 0 6338 6300"/>
                  <a:gd name="T91" fmla="*/ 6338 h 77"/>
                  <a:gd name="T92" fmla="+- 0 5640 5633"/>
                  <a:gd name="T93" fmla="*/ T92 w 62"/>
                  <a:gd name="T94" fmla="+- 0 6346 6300"/>
                  <a:gd name="T95" fmla="*/ 6346 h 77"/>
                  <a:gd name="T96" fmla="+- 0 5642 5633"/>
                  <a:gd name="T97" fmla="*/ T96 w 62"/>
                  <a:gd name="T98" fmla="+- 0 6353 6300"/>
                  <a:gd name="T99" fmla="*/ 6353 h 77"/>
                  <a:gd name="T100" fmla="+- 0 5647 5633"/>
                  <a:gd name="T101" fmla="*/ T100 w 62"/>
                  <a:gd name="T102" fmla="+- 0 6360 6300"/>
                  <a:gd name="T103" fmla="*/ 6360 h 77"/>
                  <a:gd name="T104" fmla="+- 0 5652 5633"/>
                  <a:gd name="T105" fmla="*/ T104 w 62"/>
                  <a:gd name="T106" fmla="+- 0 6365 6300"/>
                  <a:gd name="T107" fmla="*/ 6365 h 77"/>
                  <a:gd name="T108" fmla="+- 0 5659 5633"/>
                  <a:gd name="T109" fmla="*/ T108 w 62"/>
                  <a:gd name="T110" fmla="+- 0 6370 6300"/>
                  <a:gd name="T111" fmla="*/ 6370 h 77"/>
                  <a:gd name="T112" fmla="+- 0 5664 5633"/>
                  <a:gd name="T113" fmla="*/ T112 w 62"/>
                  <a:gd name="T114" fmla="+- 0 6374 6300"/>
                  <a:gd name="T115" fmla="*/ 6374 h 77"/>
                  <a:gd name="T116" fmla="+- 0 5671 5633"/>
                  <a:gd name="T117" fmla="*/ T116 w 62"/>
                  <a:gd name="T118" fmla="+- 0 6377 6300"/>
                  <a:gd name="T119" fmla="*/ 6377 h 77"/>
                  <a:gd name="T120" fmla="+- 0 5686 5633"/>
                  <a:gd name="T121" fmla="*/ T120 w 62"/>
                  <a:gd name="T122" fmla="+- 0 6377 6300"/>
                  <a:gd name="T123" fmla="*/ 6377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62" h="77">
                    <a:moveTo>
                      <a:pt x="53" y="77"/>
                    </a:moveTo>
                    <a:lnTo>
                      <a:pt x="57" y="72"/>
                    </a:lnTo>
                    <a:lnTo>
                      <a:pt x="60" y="70"/>
                    </a:lnTo>
                    <a:lnTo>
                      <a:pt x="60" y="62"/>
                    </a:lnTo>
                    <a:lnTo>
                      <a:pt x="62" y="58"/>
                    </a:lnTo>
                    <a:lnTo>
                      <a:pt x="62" y="50"/>
                    </a:lnTo>
                    <a:lnTo>
                      <a:pt x="60" y="43"/>
                    </a:lnTo>
                    <a:lnTo>
                      <a:pt x="57" y="36"/>
                    </a:lnTo>
                    <a:lnTo>
                      <a:pt x="53" y="29"/>
                    </a:lnTo>
                    <a:lnTo>
                      <a:pt x="50" y="22"/>
                    </a:lnTo>
                    <a:lnTo>
                      <a:pt x="45" y="14"/>
                    </a:lnTo>
                    <a:lnTo>
                      <a:pt x="38" y="10"/>
                    </a:lnTo>
                    <a:lnTo>
                      <a:pt x="33" y="5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2" y="31"/>
                    </a:lnTo>
                    <a:lnTo>
                      <a:pt x="2" y="38"/>
                    </a:lnTo>
                    <a:lnTo>
                      <a:pt x="7" y="46"/>
                    </a:lnTo>
                    <a:lnTo>
                      <a:pt x="9" y="53"/>
                    </a:lnTo>
                    <a:lnTo>
                      <a:pt x="14" y="60"/>
                    </a:lnTo>
                    <a:lnTo>
                      <a:pt x="19" y="65"/>
                    </a:lnTo>
                    <a:lnTo>
                      <a:pt x="26" y="70"/>
                    </a:lnTo>
                    <a:lnTo>
                      <a:pt x="31" y="74"/>
                    </a:lnTo>
                    <a:lnTo>
                      <a:pt x="38" y="77"/>
                    </a:lnTo>
                    <a:lnTo>
                      <a:pt x="53" y="7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72" name="TextBox 1371"/>
          <p:cNvSpPr txBox="1"/>
          <p:nvPr/>
        </p:nvSpPr>
        <p:spPr>
          <a:xfrm>
            <a:off x="4556123" y="4067944"/>
            <a:ext cx="1980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00" algn="just"/>
            <a:r>
              <a:rPr lang="ru-RU" sz="1100" b="1" dirty="0" smtClean="0"/>
              <a:t>Схема устройства </a:t>
            </a:r>
            <a:r>
              <a:rPr lang="ru-RU" sz="1100" b="1" dirty="0"/>
              <a:t>первичного преобразователя расхода, основанного на электромагнитном методе измерений.</a:t>
            </a:r>
          </a:p>
        </p:txBody>
      </p:sp>
      <p:pic>
        <p:nvPicPr>
          <p:cNvPr id="137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60" y="7020271"/>
            <a:ext cx="1980000" cy="111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44" y="7020270"/>
            <a:ext cx="1980000" cy="111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6" name="Рисунок 137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1" y="7020273"/>
            <a:ext cx="1815028" cy="1123020"/>
          </a:xfrm>
          <a:prstGeom prst="rect">
            <a:avLst/>
          </a:prstGeom>
        </p:spPr>
      </p:pic>
      <p:pic>
        <p:nvPicPr>
          <p:cNvPr id="13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56" y="5078671"/>
            <a:ext cx="3248551" cy="182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8" name="Прямоугольник 1377"/>
          <p:cNvSpPr/>
          <p:nvPr/>
        </p:nvSpPr>
        <p:spPr>
          <a:xfrm>
            <a:off x="1623708" y="460594"/>
            <a:ext cx="4392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Электромагнитный метод измерений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0" y="2743966"/>
            <a:ext cx="5790066" cy="470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172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912"/>
            <a:ext cx="6858000" cy="7570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9816" y="8442291"/>
            <a:ext cx="240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ООО «ТЭСМАРТ-</a:t>
            </a:r>
            <a:r>
              <a:rPr lang="ru-RU" sz="900" b="1" dirty="0" err="1">
                <a:solidFill>
                  <a:schemeClr val="accent1">
                    <a:lumMod val="75000"/>
                  </a:schemeClr>
                </a:solidFill>
              </a:rPr>
              <a:t>промэнерго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220019, г. Минск, ул. Якубовского, 70, ком.3</a:t>
            </a: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Тел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:+375 17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397-41-21,+375 29 601-63-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01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</a:rPr>
              <a:t>tesmart@mail.ru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0991" y="2407986"/>
            <a:ext cx="2987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«Наилучшим образом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подходят для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белорусских сетей»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4" name="Прямоугольник 1373"/>
          <p:cNvSpPr/>
          <p:nvPr/>
        </p:nvSpPr>
        <p:spPr>
          <a:xfrm>
            <a:off x="3522216" y="3712485"/>
            <a:ext cx="2988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 algn="just"/>
            <a:r>
              <a:rPr lang="ru-RU" sz="1200" dirty="0"/>
              <a:t>8. Способны измерять как малые (до 3 х 10-9 м</a:t>
            </a:r>
            <a:r>
              <a:rPr lang="ru-RU" sz="1200" baseline="30000" dirty="0"/>
              <a:t>3</a:t>
            </a:r>
            <a:r>
              <a:rPr lang="ru-RU" sz="1200" dirty="0"/>
              <a:t>/с), так и значительные    объемы расхода жидкости. </a:t>
            </a:r>
          </a:p>
          <a:p>
            <a:pPr indent="252000" algn="just"/>
            <a:r>
              <a:rPr lang="ru-RU" sz="1200" dirty="0" smtClean="0"/>
              <a:t>9</a:t>
            </a:r>
            <a:r>
              <a:rPr lang="ru-RU" sz="1200" dirty="0"/>
              <a:t>. Широкий диапазон измерений для однотипного устройства – до 1 к 1000.</a:t>
            </a:r>
          </a:p>
          <a:p>
            <a:pPr indent="252000" algn="just"/>
            <a:r>
              <a:rPr lang="ru-RU" sz="1200" dirty="0" smtClean="0"/>
              <a:t>10</a:t>
            </a:r>
            <a:r>
              <a:rPr lang="ru-RU" sz="1200" dirty="0"/>
              <a:t>. Физико-химические свойства жидкости - такие как температура, плотность, вязкость - практически не оказывают влияния на точность измерений.  Это качество  делает ЭМ-приборы незаменимыми при использовании в </a:t>
            </a:r>
            <a:r>
              <a:rPr lang="ru-RU" sz="1200" dirty="0" smtClean="0"/>
              <a:t>сетях</a:t>
            </a:r>
            <a:r>
              <a:rPr lang="ru-RU" sz="1200" dirty="0"/>
              <a:t>, где </a:t>
            </a:r>
            <a:r>
              <a:rPr lang="ru-RU" sz="1200" dirty="0" smtClean="0"/>
              <a:t>теплоноситель зачастую имеет </a:t>
            </a:r>
            <a:r>
              <a:rPr lang="ru-RU" sz="1200" dirty="0"/>
              <a:t>высокую степень загрязненности</a:t>
            </a:r>
            <a:r>
              <a:rPr lang="ru-RU" sz="1200" dirty="0" smtClean="0"/>
              <a:t>.</a:t>
            </a:r>
          </a:p>
          <a:p>
            <a:pPr indent="252000"/>
            <a:endParaRPr lang="ru-RU" sz="1200" dirty="0"/>
          </a:p>
          <a:p>
            <a:pPr lvl="0" indent="252000" algn="just"/>
            <a:r>
              <a:rPr lang="ru-RU" sz="1300" b="1" dirty="0"/>
              <a:t>Логично сделать </a:t>
            </a:r>
            <a:r>
              <a:rPr lang="ru-RU" sz="1300" b="1" dirty="0" smtClean="0"/>
              <a:t>вывод, что </a:t>
            </a:r>
            <a:r>
              <a:rPr lang="ru-RU" sz="1300" b="1" dirty="0"/>
              <a:t>электромагнитные расходомеры по совокупности свойств и качеств наилучшим образом приспособлены для работы в </a:t>
            </a:r>
            <a:r>
              <a:rPr lang="ru-RU" sz="1300" b="1" dirty="0" smtClean="0"/>
              <a:t>условиях белорусских тепловых сетей, </a:t>
            </a:r>
            <a:r>
              <a:rPr lang="ru-RU" sz="1300" b="1" dirty="0"/>
              <a:t>системах ГВС, ХВС.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914" y="2349455"/>
            <a:ext cx="29880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00" algn="just">
              <a:spcBef>
                <a:spcPts val="600"/>
              </a:spcBef>
            </a:pPr>
            <a:r>
              <a:rPr lang="ru-RU" sz="1200" dirty="0"/>
              <a:t>Как показала многолетняя практика </a:t>
            </a:r>
            <a:r>
              <a:rPr lang="ru-RU" sz="1200" dirty="0" smtClean="0"/>
              <a:t>использования электромагнитных </a:t>
            </a:r>
            <a:r>
              <a:rPr lang="ru-RU" sz="1200" dirty="0"/>
              <a:t>расходомеров, они обладают рядом существенных достоинств: </a:t>
            </a:r>
          </a:p>
          <a:p>
            <a:pPr indent="252000" algn="just"/>
            <a:r>
              <a:rPr lang="ru-RU" sz="1200" dirty="0"/>
              <a:t>1. Отсутствие выступающих частей сводит к минимуму гидродинамическое сопротивление.</a:t>
            </a:r>
          </a:p>
          <a:p>
            <a:pPr lvl="0" indent="252000" algn="just"/>
            <a:r>
              <a:rPr lang="ru-RU" sz="1200" dirty="0"/>
              <a:t>2. Отсутствие углублений исключает застаивание и </a:t>
            </a:r>
            <a:r>
              <a:rPr lang="ru-RU" sz="1200" dirty="0" err="1"/>
              <a:t>коагулирование</a:t>
            </a:r>
            <a:r>
              <a:rPr lang="ru-RU" sz="1200" dirty="0"/>
              <a:t> измеряемого вещества.</a:t>
            </a:r>
          </a:p>
          <a:p>
            <a:pPr lvl="0" indent="252000" algn="just"/>
            <a:r>
              <a:rPr lang="ru-RU" sz="1200" dirty="0"/>
              <a:t>3. В приборах нет подвижных элементов, что предопределяет их высокую надежность и минимальную потребность в обслуживании.</a:t>
            </a:r>
          </a:p>
          <a:p>
            <a:pPr lvl="0" indent="252000" algn="just"/>
            <a:r>
              <a:rPr lang="ru-RU" sz="1200" dirty="0"/>
              <a:t>4. </a:t>
            </a:r>
            <a:r>
              <a:rPr lang="ru-RU" sz="1200" dirty="0" smtClean="0"/>
              <a:t>Для монтажа достаточно </a:t>
            </a:r>
            <a:r>
              <a:rPr lang="ru-RU" sz="1200" dirty="0"/>
              <a:t>прямолинейного участка трубы 3Ду до и 1Ду после ЭМ-расходомера.</a:t>
            </a:r>
          </a:p>
          <a:p>
            <a:pPr indent="252000" algn="just"/>
            <a:r>
              <a:rPr lang="ru-RU" sz="1200" dirty="0"/>
              <a:t>5. </a:t>
            </a:r>
            <a:r>
              <a:rPr lang="ru-RU" sz="1200" dirty="0" smtClean="0"/>
              <a:t>Высокое быстродействие ЭМ-расходомеров делает их незаменимыми в случаях, когда </a:t>
            </a:r>
            <a:r>
              <a:rPr lang="ru-RU" sz="1200" dirty="0"/>
              <a:t>не допускается запаздывание сигнала.</a:t>
            </a:r>
          </a:p>
          <a:p>
            <a:pPr indent="252000" algn="just"/>
            <a:r>
              <a:rPr lang="ru-RU" sz="1200" dirty="0"/>
              <a:t>6. Благодаря широкому диапазону измерения электромагнитные приборы позволяют в открытых системах обходиться без дополнительного расходомера в системе ГВС. </a:t>
            </a:r>
            <a:endParaRPr lang="ru-RU" sz="1200" dirty="0" smtClean="0"/>
          </a:p>
          <a:p>
            <a:pPr lvl="0" indent="252000" algn="just"/>
            <a:r>
              <a:rPr lang="ru-RU" sz="1300" dirty="0"/>
              <a:t>7. </a:t>
            </a:r>
            <a:r>
              <a:rPr lang="ru-RU" sz="1200" dirty="0"/>
              <a:t>Возможно применять для измерения агрессивных и абразивных сред.</a:t>
            </a:r>
          </a:p>
          <a:p>
            <a:pPr indent="252000"/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0479" y="1721408"/>
            <a:ext cx="4358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преимущества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электромагнитных  приборов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23708" y="460594"/>
            <a:ext cx="4392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Электромагнитный метод измерений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72140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15066" y="323528"/>
            <a:ext cx="3549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Разрешительные документы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912"/>
            <a:ext cx="6858000" cy="7570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9816" y="8442290"/>
            <a:ext cx="240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ООО «ТЭСМАРТ-</a:t>
            </a:r>
            <a:r>
              <a:rPr lang="ru-RU" sz="900" b="1" dirty="0" err="1">
                <a:solidFill>
                  <a:schemeClr val="accent1">
                    <a:lumMod val="75000"/>
                  </a:schemeClr>
                </a:solidFill>
              </a:rPr>
              <a:t>промэнерго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220019, г. Минск, ул. Якубовского, 70, ком.3</a:t>
            </a:r>
          </a:p>
          <a:p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</a:rPr>
              <a:t>Тел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</a:rPr>
              <a:t>:+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375 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</a:rPr>
              <a:t>397-41-21,+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375 29 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</a:rPr>
              <a:t>601-63-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01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</a:rPr>
              <a:t>tesmart@mail.ru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18428" y="6720392"/>
            <a:ext cx="293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WWW. </a:t>
            </a:r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esmart.by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7012" y="1891047"/>
            <a:ext cx="3140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Только на законных основаниях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6712" y="5868144"/>
            <a:ext cx="5101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информация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сайте</a:t>
            </a:r>
          </a:p>
        </p:txBody>
      </p:sp>
      <p:pic>
        <p:nvPicPr>
          <p:cNvPr id="1026" name="Picture 2" descr="\\BUHBUH\Common\ТЭСМАРТ\тендеры\Доки для тендеров\Сертиф испыт на РСМ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2516884"/>
            <a:ext cx="2275438" cy="319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ischerdubel\Desktop\2018-08-17 1\1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49" y="2516884"/>
            <a:ext cx="2134831" cy="31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40436</TotalTime>
  <Words>1509</Words>
  <Application>Microsoft Office PowerPoint</Application>
  <PresentationFormat>Экран (4:3)</PresentationFormat>
  <Paragraphs>156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fischerdubel</cp:lastModifiedBy>
  <cp:revision>485</cp:revision>
  <cp:lastPrinted>2013-08-01T12:25:53Z</cp:lastPrinted>
  <dcterms:created xsi:type="dcterms:W3CDTF">2013-04-18T05:32:45Z</dcterms:created>
  <dcterms:modified xsi:type="dcterms:W3CDTF">2018-08-17T10:08:08Z</dcterms:modified>
</cp:coreProperties>
</file>